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9" r:id="rId5"/>
    <p:sldId id="264" r:id="rId6"/>
    <p:sldId id="272" r:id="rId7"/>
    <p:sldId id="261" r:id="rId8"/>
    <p:sldId id="275" r:id="rId9"/>
    <p:sldId id="262" r:id="rId10"/>
    <p:sldId id="257" r:id="rId11"/>
    <p:sldId id="276" r:id="rId12"/>
    <p:sldId id="266" r:id="rId13"/>
    <p:sldId id="267" r:id="rId14"/>
    <p:sldId id="268" r:id="rId15"/>
    <p:sldId id="277" r:id="rId16"/>
    <p:sldId id="263" r:id="rId17"/>
    <p:sldId id="278" r:id="rId18"/>
    <p:sldId id="26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F87A5-B90E-47AA-9F2A-7151BB2F5D27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8B6C49-E76C-4809-B318-386CD2AF0FC2}">
      <dgm:prSet phldrT="[Текст]" custT="1"/>
      <dgm:spPr/>
      <dgm:t>
        <a:bodyPr/>
        <a:lstStyle/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solidFill>
                <a:schemeClr val="bg1"/>
              </a:solidFill>
            </a:rPr>
            <a:t>Метапредметные результаты</a:t>
          </a:r>
          <a:endParaRPr lang="ru-RU" sz="3200" b="1" dirty="0">
            <a:solidFill>
              <a:schemeClr val="bg1"/>
            </a:solidFill>
          </a:endParaRPr>
        </a:p>
      </dgm:t>
    </dgm:pt>
    <dgm:pt modelId="{AED66402-A4A3-497C-8392-DD6160DC02EC}" type="parTrans" cxnId="{67EADC56-54DA-40AA-AC0C-8F3E13D8F266}">
      <dgm:prSet/>
      <dgm:spPr/>
      <dgm:t>
        <a:bodyPr/>
        <a:lstStyle/>
        <a:p>
          <a:endParaRPr lang="ru-RU"/>
        </a:p>
      </dgm:t>
    </dgm:pt>
    <dgm:pt modelId="{A5DBB11E-F0FA-43D5-A2A2-4D43C19F1455}" type="sibTrans" cxnId="{67EADC56-54DA-40AA-AC0C-8F3E13D8F266}">
      <dgm:prSet/>
      <dgm:spPr/>
      <dgm:t>
        <a:bodyPr/>
        <a:lstStyle/>
        <a:p>
          <a:endParaRPr lang="ru-RU"/>
        </a:p>
      </dgm:t>
    </dgm:pt>
    <dgm:pt modelId="{AA10086C-E5C6-40BE-A4BE-05186330C16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ФГОС НОО </a:t>
          </a:r>
        </a:p>
        <a:p>
          <a:r>
            <a:rPr lang="ru-RU" sz="2800" b="1" dirty="0" smtClean="0">
              <a:solidFill>
                <a:schemeClr val="bg1"/>
              </a:solidFill>
            </a:rPr>
            <a:t>Чтение и работа с текстом</a:t>
          </a:r>
          <a:endParaRPr lang="ru-RU" sz="2800" b="1" dirty="0">
            <a:solidFill>
              <a:schemeClr val="bg1"/>
            </a:solidFill>
          </a:endParaRPr>
        </a:p>
      </dgm:t>
    </dgm:pt>
    <dgm:pt modelId="{622EBCD9-3A61-43EF-87B3-BDD8E85A8F9B}" type="parTrans" cxnId="{4182D768-2EA6-44CA-BC71-5480971EB85C}">
      <dgm:prSet/>
      <dgm:spPr/>
      <dgm:t>
        <a:bodyPr/>
        <a:lstStyle/>
        <a:p>
          <a:endParaRPr lang="ru-RU"/>
        </a:p>
      </dgm:t>
    </dgm:pt>
    <dgm:pt modelId="{B876AAEC-1DCB-4DF6-86B1-BB50C6932895}" type="sibTrans" cxnId="{4182D768-2EA6-44CA-BC71-5480971EB85C}">
      <dgm:prSet/>
      <dgm:spPr/>
      <dgm:t>
        <a:bodyPr/>
        <a:lstStyle/>
        <a:p>
          <a:endParaRPr lang="ru-RU"/>
        </a:p>
      </dgm:t>
    </dgm:pt>
    <dgm:pt modelId="{31CD12F5-A536-4DA1-ABDA-9F9E69C44A3B}">
      <dgm:prSet phldrT="[Текст]" custT="1"/>
      <dgm:spPr/>
      <dgm:t>
        <a:bodyPr/>
        <a:lstStyle/>
        <a:p>
          <a:endParaRPr lang="ru-RU" sz="2800" b="1" dirty="0" smtClean="0">
            <a:solidFill>
              <a:schemeClr val="tx1"/>
            </a:solidFill>
          </a:endParaRPr>
        </a:p>
        <a:p>
          <a:r>
            <a:rPr lang="ru-RU" sz="2800" b="1" dirty="0" smtClean="0">
              <a:solidFill>
                <a:schemeClr val="bg1"/>
              </a:solidFill>
            </a:rPr>
            <a:t>ФГОС ООО</a:t>
          </a:r>
        </a:p>
        <a:p>
          <a:r>
            <a:rPr lang="ru-RU" sz="2800" b="1" dirty="0" smtClean="0">
              <a:solidFill>
                <a:schemeClr val="bg1"/>
              </a:solidFill>
            </a:rPr>
            <a:t>Стратегии смыслового чтения и работы с текстом</a:t>
          </a:r>
        </a:p>
        <a:p>
          <a:endParaRPr lang="ru-RU" sz="1400" dirty="0"/>
        </a:p>
      </dgm:t>
    </dgm:pt>
    <dgm:pt modelId="{CE8E1A5B-B94B-4D5F-B902-B145C9B46558}" type="parTrans" cxnId="{884A5D06-F10C-47B3-916F-8F5956167619}">
      <dgm:prSet/>
      <dgm:spPr/>
      <dgm:t>
        <a:bodyPr/>
        <a:lstStyle/>
        <a:p>
          <a:endParaRPr lang="ru-RU"/>
        </a:p>
      </dgm:t>
    </dgm:pt>
    <dgm:pt modelId="{6C0E3EC4-B0F8-473E-BEED-487570F3B4E8}" type="sibTrans" cxnId="{884A5D06-F10C-47B3-916F-8F5956167619}">
      <dgm:prSet/>
      <dgm:spPr/>
      <dgm:t>
        <a:bodyPr/>
        <a:lstStyle/>
        <a:p>
          <a:endParaRPr lang="ru-RU"/>
        </a:p>
      </dgm:t>
    </dgm:pt>
    <dgm:pt modelId="{EF2AD34C-6E0C-4782-AFD1-BE2F6DAC5F63}" type="pres">
      <dgm:prSet presAssocID="{CE2F87A5-B90E-47AA-9F2A-7151BB2F5D2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E8A245-2ADF-4EE9-971F-7EDF7F0BEAF0}" type="pres">
      <dgm:prSet presAssocID="{608B6C49-E76C-4809-B318-386CD2AF0FC2}" presName="root" presStyleCnt="0">
        <dgm:presLayoutVars>
          <dgm:chMax/>
          <dgm:chPref val="4"/>
        </dgm:presLayoutVars>
      </dgm:prSet>
      <dgm:spPr/>
    </dgm:pt>
    <dgm:pt modelId="{9E610ECD-D401-45AB-BC58-3B8EC787CFDE}" type="pres">
      <dgm:prSet presAssocID="{608B6C49-E76C-4809-B318-386CD2AF0FC2}" presName="rootComposite" presStyleCnt="0">
        <dgm:presLayoutVars/>
      </dgm:prSet>
      <dgm:spPr/>
    </dgm:pt>
    <dgm:pt modelId="{9513AA94-71FF-4592-9730-ED0F42B13DFF}" type="pres">
      <dgm:prSet presAssocID="{608B6C49-E76C-4809-B318-386CD2AF0FC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A935EC8-F637-4B6A-9071-4FDE4C48C04E}" type="pres">
      <dgm:prSet presAssocID="{608B6C49-E76C-4809-B318-386CD2AF0FC2}" presName="childShape" presStyleCnt="0">
        <dgm:presLayoutVars>
          <dgm:chMax val="0"/>
          <dgm:chPref val="0"/>
        </dgm:presLayoutVars>
      </dgm:prSet>
      <dgm:spPr/>
    </dgm:pt>
    <dgm:pt modelId="{CEAE11B7-8307-4C9E-8249-02DA4C1A6D6D}" type="pres">
      <dgm:prSet presAssocID="{AA10086C-E5C6-40BE-A4BE-05186330C165}" presName="childComposite" presStyleCnt="0">
        <dgm:presLayoutVars>
          <dgm:chMax val="0"/>
          <dgm:chPref val="0"/>
        </dgm:presLayoutVars>
      </dgm:prSet>
      <dgm:spPr/>
    </dgm:pt>
    <dgm:pt modelId="{4CBF4858-FE03-40DD-BB55-D827C3F75216}" type="pres">
      <dgm:prSet presAssocID="{AA10086C-E5C6-40BE-A4BE-05186330C165}" presName="Imag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1FA0E2-68A2-448A-AA41-A4A8552FD623}" type="pres">
      <dgm:prSet presAssocID="{AA10086C-E5C6-40BE-A4BE-05186330C165}" presName="childText" presStyleLbl="lnNode1" presStyleIdx="0" presStyleCnt="2" custScaleY="143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22F9-627D-4053-BEE3-044C7ABE7B37}" type="pres">
      <dgm:prSet presAssocID="{31CD12F5-A536-4DA1-ABDA-9F9E69C44A3B}" presName="childComposite" presStyleCnt="0">
        <dgm:presLayoutVars>
          <dgm:chMax val="0"/>
          <dgm:chPref val="0"/>
        </dgm:presLayoutVars>
      </dgm:prSet>
      <dgm:spPr/>
    </dgm:pt>
    <dgm:pt modelId="{AEEE201F-9DEE-4F72-938A-E06147592E8B}" type="pres">
      <dgm:prSet presAssocID="{31CD12F5-A536-4DA1-ABDA-9F9E69C44A3B}" presName="Image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4D5977-8D0F-4769-A095-ADE59C2102CE}" type="pres">
      <dgm:prSet presAssocID="{31CD12F5-A536-4DA1-ABDA-9F9E69C44A3B}" presName="childText" presStyleLbl="lnNode1" presStyleIdx="1" presStyleCnt="2" custScaleX="97746" custScaleY="166613" custLinFactNeighborX="-536" custLinFactNeighborY="23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9E93D-CB20-4B79-A848-9B1A757322B9}" type="presOf" srcId="{31CD12F5-A536-4DA1-ABDA-9F9E69C44A3B}" destId="{D74D5977-8D0F-4769-A095-ADE59C2102CE}" srcOrd="0" destOrd="0" presId="urn:microsoft.com/office/officeart/2008/layout/PictureAccentList"/>
    <dgm:cxn modelId="{4182D768-2EA6-44CA-BC71-5480971EB85C}" srcId="{608B6C49-E76C-4809-B318-386CD2AF0FC2}" destId="{AA10086C-E5C6-40BE-A4BE-05186330C165}" srcOrd="0" destOrd="0" parTransId="{622EBCD9-3A61-43EF-87B3-BDD8E85A8F9B}" sibTransId="{B876AAEC-1DCB-4DF6-86B1-BB50C6932895}"/>
    <dgm:cxn modelId="{0CC82F94-EB58-4FBA-BA6E-12798FD44945}" type="presOf" srcId="{CE2F87A5-B90E-47AA-9F2A-7151BB2F5D27}" destId="{EF2AD34C-6E0C-4782-AFD1-BE2F6DAC5F63}" srcOrd="0" destOrd="0" presId="urn:microsoft.com/office/officeart/2008/layout/PictureAccentList"/>
    <dgm:cxn modelId="{8E42D587-C149-4E10-BE16-AB01F5841D84}" type="presOf" srcId="{608B6C49-E76C-4809-B318-386CD2AF0FC2}" destId="{9513AA94-71FF-4592-9730-ED0F42B13DFF}" srcOrd="0" destOrd="0" presId="urn:microsoft.com/office/officeart/2008/layout/PictureAccentList"/>
    <dgm:cxn modelId="{884A5D06-F10C-47B3-916F-8F5956167619}" srcId="{608B6C49-E76C-4809-B318-386CD2AF0FC2}" destId="{31CD12F5-A536-4DA1-ABDA-9F9E69C44A3B}" srcOrd="1" destOrd="0" parTransId="{CE8E1A5B-B94B-4D5F-B902-B145C9B46558}" sibTransId="{6C0E3EC4-B0F8-473E-BEED-487570F3B4E8}"/>
    <dgm:cxn modelId="{67EADC56-54DA-40AA-AC0C-8F3E13D8F266}" srcId="{CE2F87A5-B90E-47AA-9F2A-7151BB2F5D27}" destId="{608B6C49-E76C-4809-B318-386CD2AF0FC2}" srcOrd="0" destOrd="0" parTransId="{AED66402-A4A3-497C-8392-DD6160DC02EC}" sibTransId="{A5DBB11E-F0FA-43D5-A2A2-4D43C19F1455}"/>
    <dgm:cxn modelId="{BCB0598C-9355-4828-8CDB-70BB7DF8C88A}" type="presOf" srcId="{AA10086C-E5C6-40BE-A4BE-05186330C165}" destId="{491FA0E2-68A2-448A-AA41-A4A8552FD623}" srcOrd="0" destOrd="0" presId="urn:microsoft.com/office/officeart/2008/layout/PictureAccentList"/>
    <dgm:cxn modelId="{27686D7C-B8B3-4AC9-A79A-9FC63C64FA33}" type="presParOf" srcId="{EF2AD34C-6E0C-4782-AFD1-BE2F6DAC5F63}" destId="{4CE8A245-2ADF-4EE9-971F-7EDF7F0BEAF0}" srcOrd="0" destOrd="0" presId="urn:microsoft.com/office/officeart/2008/layout/PictureAccentList"/>
    <dgm:cxn modelId="{E7B3B605-2F84-4B79-AD8A-2AEF2C492DD6}" type="presParOf" srcId="{4CE8A245-2ADF-4EE9-971F-7EDF7F0BEAF0}" destId="{9E610ECD-D401-45AB-BC58-3B8EC787CFDE}" srcOrd="0" destOrd="0" presId="urn:microsoft.com/office/officeart/2008/layout/PictureAccentList"/>
    <dgm:cxn modelId="{E4CA4397-3DB7-4F3B-B340-741F9763299A}" type="presParOf" srcId="{9E610ECD-D401-45AB-BC58-3B8EC787CFDE}" destId="{9513AA94-71FF-4592-9730-ED0F42B13DFF}" srcOrd="0" destOrd="0" presId="urn:microsoft.com/office/officeart/2008/layout/PictureAccentList"/>
    <dgm:cxn modelId="{7BD02C90-49E6-419F-91BB-254133A8F904}" type="presParOf" srcId="{4CE8A245-2ADF-4EE9-971F-7EDF7F0BEAF0}" destId="{8A935EC8-F637-4B6A-9071-4FDE4C48C04E}" srcOrd="1" destOrd="0" presId="urn:microsoft.com/office/officeart/2008/layout/PictureAccentList"/>
    <dgm:cxn modelId="{4D73FC5D-0156-41E7-A9FC-E49226542CBB}" type="presParOf" srcId="{8A935EC8-F637-4B6A-9071-4FDE4C48C04E}" destId="{CEAE11B7-8307-4C9E-8249-02DA4C1A6D6D}" srcOrd="0" destOrd="0" presId="urn:microsoft.com/office/officeart/2008/layout/PictureAccentList"/>
    <dgm:cxn modelId="{1FF3AF0E-ABA6-43C4-86F0-3942E58D7F29}" type="presParOf" srcId="{CEAE11B7-8307-4C9E-8249-02DA4C1A6D6D}" destId="{4CBF4858-FE03-40DD-BB55-D827C3F75216}" srcOrd="0" destOrd="0" presId="urn:microsoft.com/office/officeart/2008/layout/PictureAccentList"/>
    <dgm:cxn modelId="{63059A43-B2D7-4BC7-8A35-F80213C28CDA}" type="presParOf" srcId="{CEAE11B7-8307-4C9E-8249-02DA4C1A6D6D}" destId="{491FA0E2-68A2-448A-AA41-A4A8552FD623}" srcOrd="1" destOrd="0" presId="urn:microsoft.com/office/officeart/2008/layout/PictureAccentList"/>
    <dgm:cxn modelId="{567BC838-B5EB-4F66-A2C7-366860A4DD13}" type="presParOf" srcId="{8A935EC8-F637-4B6A-9071-4FDE4C48C04E}" destId="{749122F9-627D-4053-BEE3-044C7ABE7B37}" srcOrd="1" destOrd="0" presId="urn:microsoft.com/office/officeart/2008/layout/PictureAccentList"/>
    <dgm:cxn modelId="{A7A5BA8D-B0CE-454E-882E-0F180F1518AD}" type="presParOf" srcId="{749122F9-627D-4053-BEE3-044C7ABE7B37}" destId="{AEEE201F-9DEE-4F72-938A-E06147592E8B}" srcOrd="0" destOrd="0" presId="urn:microsoft.com/office/officeart/2008/layout/PictureAccentList"/>
    <dgm:cxn modelId="{06B008E0-CF98-4AEC-92C0-5E5E4B80E23C}" type="presParOf" srcId="{749122F9-627D-4053-BEE3-044C7ABE7B37}" destId="{D74D5977-8D0F-4769-A095-ADE59C2102C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4D7CC-2704-4324-A54F-7EC17EDDC8D9}" type="doc">
      <dgm:prSet loTypeId="urn:microsoft.com/office/officeart/2005/8/layout/chevron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0EA311-9F51-48BB-B7E3-7E756D07C04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3ADBE56-5653-4DF7-812C-929F217AED83}" type="parTrans" cxnId="{FC6A2371-F0CC-40E1-A951-E3F7DC491490}">
      <dgm:prSet/>
      <dgm:spPr/>
      <dgm:t>
        <a:bodyPr/>
        <a:lstStyle/>
        <a:p>
          <a:endParaRPr lang="ru-RU"/>
        </a:p>
      </dgm:t>
    </dgm:pt>
    <dgm:pt modelId="{CBAEED46-33F5-4D4F-8D35-D47CA9D0E78E}" type="sibTrans" cxnId="{FC6A2371-F0CC-40E1-A951-E3F7DC491490}">
      <dgm:prSet/>
      <dgm:spPr/>
      <dgm:t>
        <a:bodyPr/>
        <a:lstStyle/>
        <a:p>
          <a:endParaRPr lang="ru-RU"/>
        </a:p>
      </dgm:t>
    </dgm:pt>
    <dgm:pt modelId="{46810278-4E28-428F-BEEF-54D124A2F4E1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описание;</a:t>
          </a:r>
          <a:endParaRPr lang="ru-RU" sz="1800" b="1" dirty="0">
            <a:latin typeface="Cambria" pitchFamily="18" charset="0"/>
          </a:endParaRPr>
        </a:p>
      </dgm:t>
    </dgm:pt>
    <dgm:pt modelId="{7B65BEAA-1A4E-4AF9-994F-31F9EF8A51B5}" type="parTrans" cxnId="{F7F5BF70-0AAE-4192-85EF-3893CF90272F}">
      <dgm:prSet/>
      <dgm:spPr/>
      <dgm:t>
        <a:bodyPr/>
        <a:lstStyle/>
        <a:p>
          <a:endParaRPr lang="ru-RU"/>
        </a:p>
      </dgm:t>
    </dgm:pt>
    <dgm:pt modelId="{E61C96DB-735C-4CC1-BFFA-501604864EFC}" type="sibTrans" cxnId="{F7F5BF70-0AAE-4192-85EF-3893CF90272F}">
      <dgm:prSet/>
      <dgm:spPr/>
      <dgm:t>
        <a:bodyPr/>
        <a:lstStyle/>
        <a:p>
          <a:endParaRPr lang="ru-RU"/>
        </a:p>
      </dgm:t>
    </dgm:pt>
    <dgm:pt modelId="{7A9F9783-A263-4689-954B-1821EAD3FC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3EB111F-03BE-4101-952F-B6AE0BB5F01F}" type="parTrans" cxnId="{1A011BFF-092A-4831-A90B-B3C3D63DB619}">
      <dgm:prSet/>
      <dgm:spPr/>
      <dgm:t>
        <a:bodyPr/>
        <a:lstStyle/>
        <a:p>
          <a:endParaRPr lang="ru-RU"/>
        </a:p>
      </dgm:t>
    </dgm:pt>
    <dgm:pt modelId="{2AF72B56-8858-4E3A-AD8E-7136259AC38C}" type="sibTrans" cxnId="{1A011BFF-092A-4831-A90B-B3C3D63DB619}">
      <dgm:prSet/>
      <dgm:spPr/>
      <dgm:t>
        <a:bodyPr/>
        <a:lstStyle/>
        <a:p>
          <a:endParaRPr lang="ru-RU"/>
        </a:p>
      </dgm:t>
    </dgm:pt>
    <dgm:pt modelId="{01ADCCF9-6B70-48F4-A8EC-3334DA47377A}">
      <dgm:prSet phldrT="[Текст]" custT="1"/>
      <dgm:spPr/>
      <dgm:t>
        <a:bodyPr/>
        <a:lstStyle/>
        <a:p>
          <a:r>
            <a:rPr lang="ru-RU" sz="2000" b="1" dirty="0" smtClean="0">
              <a:latin typeface="Cambria" pitchFamily="18" charset="0"/>
            </a:rPr>
            <a:t>повествование; </a:t>
          </a:r>
          <a:endParaRPr lang="ru-RU" sz="2000" b="1" dirty="0">
            <a:latin typeface="Cambria" pitchFamily="18" charset="0"/>
          </a:endParaRPr>
        </a:p>
      </dgm:t>
    </dgm:pt>
    <dgm:pt modelId="{774D4CE1-7CC4-4E81-AE6F-44BC17FCD118}" type="parTrans" cxnId="{90E8A61A-3CE9-4B93-9854-682EC423C70E}">
      <dgm:prSet/>
      <dgm:spPr/>
      <dgm:t>
        <a:bodyPr/>
        <a:lstStyle/>
        <a:p>
          <a:endParaRPr lang="ru-RU"/>
        </a:p>
      </dgm:t>
    </dgm:pt>
    <dgm:pt modelId="{B423EBCA-DFA5-4B59-BACE-5C6214F361DE}" type="sibTrans" cxnId="{90E8A61A-3CE9-4B93-9854-682EC423C70E}">
      <dgm:prSet/>
      <dgm:spPr/>
      <dgm:t>
        <a:bodyPr/>
        <a:lstStyle/>
        <a:p>
          <a:endParaRPr lang="ru-RU"/>
        </a:p>
      </dgm:t>
    </dgm:pt>
    <dgm:pt modelId="{E0B338F0-C5B5-4A33-BA21-CB786D2D0F4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440F8EA-AF22-4E83-869B-B8BD682439DD}" type="parTrans" cxnId="{BAA78B0D-4FF8-4406-92B8-31BE0701B4EF}">
      <dgm:prSet/>
      <dgm:spPr/>
      <dgm:t>
        <a:bodyPr/>
        <a:lstStyle/>
        <a:p>
          <a:endParaRPr lang="ru-RU"/>
        </a:p>
      </dgm:t>
    </dgm:pt>
    <dgm:pt modelId="{AF829A2A-2F16-452D-A4A0-1BBFB061CD46}" type="sibTrans" cxnId="{BAA78B0D-4FF8-4406-92B8-31BE0701B4EF}">
      <dgm:prSet/>
      <dgm:spPr/>
      <dgm:t>
        <a:bodyPr/>
        <a:lstStyle/>
        <a:p>
          <a:endParaRPr lang="ru-RU"/>
        </a:p>
      </dgm:t>
    </dgm:pt>
    <dgm:pt modelId="{269BA741-CA23-4620-B160-BA641C5A86DC}">
      <dgm:prSet phldrT="[Текст]" custT="1"/>
      <dgm:spPr/>
      <dgm:t>
        <a:bodyPr/>
        <a:lstStyle/>
        <a:p>
          <a:r>
            <a:rPr lang="ru-RU" sz="2000" b="1" dirty="0" smtClean="0">
              <a:latin typeface="Cambria" pitchFamily="18" charset="0"/>
            </a:rPr>
            <a:t>рассуждение;</a:t>
          </a:r>
          <a:endParaRPr lang="ru-RU" sz="2000" b="1" dirty="0">
            <a:latin typeface="Cambria" pitchFamily="18" charset="0"/>
          </a:endParaRPr>
        </a:p>
      </dgm:t>
    </dgm:pt>
    <dgm:pt modelId="{02861E9D-9725-4E88-BBC2-51AA6F58339B}" type="parTrans" cxnId="{0592D8E1-C510-40A5-A101-EDCC7E37E717}">
      <dgm:prSet/>
      <dgm:spPr/>
      <dgm:t>
        <a:bodyPr/>
        <a:lstStyle/>
        <a:p>
          <a:endParaRPr lang="ru-RU"/>
        </a:p>
      </dgm:t>
    </dgm:pt>
    <dgm:pt modelId="{BC6C7CA3-DB09-40D3-8460-EE15F2FF7F0F}" type="sibTrans" cxnId="{0592D8E1-C510-40A5-A101-EDCC7E37E717}">
      <dgm:prSet/>
      <dgm:spPr/>
      <dgm:t>
        <a:bodyPr/>
        <a:lstStyle/>
        <a:p>
          <a:endParaRPr lang="ru-RU"/>
        </a:p>
      </dgm:t>
    </dgm:pt>
    <dgm:pt modelId="{4F64B2D2-C6F1-4A94-9F14-2A1EE38F3406}" type="pres">
      <dgm:prSet presAssocID="{8714D7CC-2704-4324-A54F-7EC17EDDC8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15FEE-A52A-4C29-9B40-A0ABFEC0D2CB}" type="pres">
      <dgm:prSet presAssocID="{960EA311-9F51-48BB-B7E3-7E756D07C041}" presName="composite" presStyleCnt="0"/>
      <dgm:spPr/>
      <dgm:t>
        <a:bodyPr/>
        <a:lstStyle/>
        <a:p>
          <a:endParaRPr lang="ru-RU"/>
        </a:p>
      </dgm:t>
    </dgm:pt>
    <dgm:pt modelId="{756BB860-3141-4B09-B639-CDDA6E9ADF0D}" type="pres">
      <dgm:prSet presAssocID="{960EA311-9F51-48BB-B7E3-7E756D07C0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966D-8372-4CD2-881A-BE48975EB4EE}" type="pres">
      <dgm:prSet presAssocID="{960EA311-9F51-48BB-B7E3-7E756D07C041}" presName="descendantText" presStyleLbl="alignAcc1" presStyleIdx="0" presStyleCnt="3" custLinFactNeighborX="-1324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0C68-50EC-4DF9-8894-AB9B47BD98AC}" type="pres">
      <dgm:prSet presAssocID="{CBAEED46-33F5-4D4F-8D35-D47CA9D0E78E}" presName="sp" presStyleCnt="0"/>
      <dgm:spPr/>
      <dgm:t>
        <a:bodyPr/>
        <a:lstStyle/>
        <a:p>
          <a:endParaRPr lang="ru-RU"/>
        </a:p>
      </dgm:t>
    </dgm:pt>
    <dgm:pt modelId="{FC6C67C5-4356-4E61-9275-3F3B10B2EBBA}" type="pres">
      <dgm:prSet presAssocID="{7A9F9783-A263-4689-954B-1821EAD3FCFD}" presName="composite" presStyleCnt="0"/>
      <dgm:spPr/>
      <dgm:t>
        <a:bodyPr/>
        <a:lstStyle/>
        <a:p>
          <a:endParaRPr lang="ru-RU"/>
        </a:p>
      </dgm:t>
    </dgm:pt>
    <dgm:pt modelId="{47F17DD3-8A4C-43CE-829C-31A096E0792A}" type="pres">
      <dgm:prSet presAssocID="{7A9F9783-A263-4689-954B-1821EAD3F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D6F5-F66C-448C-A253-374ECA75C349}" type="pres">
      <dgm:prSet presAssocID="{7A9F9783-A263-4689-954B-1821EAD3FCFD}" presName="descendantText" presStyleLbl="alignAcc1" presStyleIdx="1" presStyleCnt="3" custLinFactNeighborX="3" custLinFactNeighborY="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0274-19C6-49E5-A058-4293B8D45447}" type="pres">
      <dgm:prSet presAssocID="{2AF72B56-8858-4E3A-AD8E-7136259AC38C}" presName="sp" presStyleCnt="0"/>
      <dgm:spPr/>
      <dgm:t>
        <a:bodyPr/>
        <a:lstStyle/>
        <a:p>
          <a:endParaRPr lang="ru-RU"/>
        </a:p>
      </dgm:t>
    </dgm:pt>
    <dgm:pt modelId="{EFC7EC18-912E-44B6-B54D-17A749D02E30}" type="pres">
      <dgm:prSet presAssocID="{E0B338F0-C5B5-4A33-BA21-CB786D2D0F4D}" presName="composite" presStyleCnt="0"/>
      <dgm:spPr/>
      <dgm:t>
        <a:bodyPr/>
        <a:lstStyle/>
        <a:p>
          <a:endParaRPr lang="ru-RU"/>
        </a:p>
      </dgm:t>
    </dgm:pt>
    <dgm:pt modelId="{F97CA111-8B85-4547-829B-5722A3A06EE0}" type="pres">
      <dgm:prSet presAssocID="{E0B338F0-C5B5-4A33-BA21-CB786D2D0F4D}" presName="parentText" presStyleLbl="alignNode1" presStyleIdx="2" presStyleCnt="3" custLinFactNeighborX="0" custLinFactNeighborY="-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CC35-7B5D-42B5-A7FC-6037F4602276}" type="pres">
      <dgm:prSet presAssocID="{E0B338F0-C5B5-4A33-BA21-CB786D2D0F4D}" presName="descendantText" presStyleLbl="alignAcc1" presStyleIdx="2" presStyleCnt="3" custLinFactNeighborX="979" custLinFactNeighborY="3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311A0-DBEC-4E23-8050-FEFA393B63E5}" type="presOf" srcId="{7A9F9783-A263-4689-954B-1821EAD3FCFD}" destId="{47F17DD3-8A4C-43CE-829C-31A096E0792A}" srcOrd="0" destOrd="0" presId="urn:microsoft.com/office/officeart/2005/8/layout/chevron2"/>
    <dgm:cxn modelId="{8C53E0A3-A3AF-4D12-A5BB-0EA31C72A652}" type="presOf" srcId="{46810278-4E28-428F-BEEF-54D124A2F4E1}" destId="{9C93966D-8372-4CD2-881A-BE48975EB4EE}" srcOrd="0" destOrd="0" presId="urn:microsoft.com/office/officeart/2005/8/layout/chevron2"/>
    <dgm:cxn modelId="{5AD9791E-6A21-4C37-89E3-5744B7BC2B62}" type="presOf" srcId="{01ADCCF9-6B70-48F4-A8EC-3334DA47377A}" destId="{8FD5D6F5-F66C-448C-A253-374ECA75C349}" srcOrd="0" destOrd="0" presId="urn:microsoft.com/office/officeart/2005/8/layout/chevron2"/>
    <dgm:cxn modelId="{763A3CA6-85A3-44F1-98FB-B57539A7D598}" type="presOf" srcId="{8714D7CC-2704-4324-A54F-7EC17EDDC8D9}" destId="{4F64B2D2-C6F1-4A94-9F14-2A1EE38F3406}" srcOrd="0" destOrd="0" presId="urn:microsoft.com/office/officeart/2005/8/layout/chevron2"/>
    <dgm:cxn modelId="{F44ECBB1-1F9A-4B3C-9F8F-C2937EE13336}" type="presOf" srcId="{960EA311-9F51-48BB-B7E3-7E756D07C041}" destId="{756BB860-3141-4B09-B639-CDDA6E9ADF0D}" srcOrd="0" destOrd="0" presId="urn:microsoft.com/office/officeart/2005/8/layout/chevron2"/>
    <dgm:cxn modelId="{04375B3D-1D7E-4CC8-AC0A-A983B99E21CA}" type="presOf" srcId="{269BA741-CA23-4620-B160-BA641C5A86DC}" destId="{F6F4CC35-7B5D-42B5-A7FC-6037F4602276}" srcOrd="0" destOrd="0" presId="urn:microsoft.com/office/officeart/2005/8/layout/chevron2"/>
    <dgm:cxn modelId="{F7F5BF70-0AAE-4192-85EF-3893CF90272F}" srcId="{960EA311-9F51-48BB-B7E3-7E756D07C041}" destId="{46810278-4E28-428F-BEEF-54D124A2F4E1}" srcOrd="0" destOrd="0" parTransId="{7B65BEAA-1A4E-4AF9-994F-31F9EF8A51B5}" sibTransId="{E61C96DB-735C-4CC1-BFFA-501604864EFC}"/>
    <dgm:cxn modelId="{90E8A61A-3CE9-4B93-9854-682EC423C70E}" srcId="{7A9F9783-A263-4689-954B-1821EAD3FCFD}" destId="{01ADCCF9-6B70-48F4-A8EC-3334DA47377A}" srcOrd="0" destOrd="0" parTransId="{774D4CE1-7CC4-4E81-AE6F-44BC17FCD118}" sibTransId="{B423EBCA-DFA5-4B59-BACE-5C6214F361DE}"/>
    <dgm:cxn modelId="{BAA78B0D-4FF8-4406-92B8-31BE0701B4EF}" srcId="{8714D7CC-2704-4324-A54F-7EC17EDDC8D9}" destId="{E0B338F0-C5B5-4A33-BA21-CB786D2D0F4D}" srcOrd="2" destOrd="0" parTransId="{E440F8EA-AF22-4E83-869B-B8BD682439DD}" sibTransId="{AF829A2A-2F16-452D-A4A0-1BBFB061CD46}"/>
    <dgm:cxn modelId="{0592D8E1-C510-40A5-A101-EDCC7E37E717}" srcId="{E0B338F0-C5B5-4A33-BA21-CB786D2D0F4D}" destId="{269BA741-CA23-4620-B160-BA641C5A86DC}" srcOrd="0" destOrd="0" parTransId="{02861E9D-9725-4E88-BBC2-51AA6F58339B}" sibTransId="{BC6C7CA3-DB09-40D3-8460-EE15F2FF7F0F}"/>
    <dgm:cxn modelId="{007A7074-BDF2-4AAF-B96D-B85780C14CF0}" type="presOf" srcId="{E0B338F0-C5B5-4A33-BA21-CB786D2D0F4D}" destId="{F97CA111-8B85-4547-829B-5722A3A06EE0}" srcOrd="0" destOrd="0" presId="urn:microsoft.com/office/officeart/2005/8/layout/chevron2"/>
    <dgm:cxn modelId="{1A011BFF-092A-4831-A90B-B3C3D63DB619}" srcId="{8714D7CC-2704-4324-A54F-7EC17EDDC8D9}" destId="{7A9F9783-A263-4689-954B-1821EAD3FCFD}" srcOrd="1" destOrd="0" parTransId="{33EB111F-03BE-4101-952F-B6AE0BB5F01F}" sibTransId="{2AF72B56-8858-4E3A-AD8E-7136259AC38C}"/>
    <dgm:cxn modelId="{FC6A2371-F0CC-40E1-A951-E3F7DC491490}" srcId="{8714D7CC-2704-4324-A54F-7EC17EDDC8D9}" destId="{960EA311-9F51-48BB-B7E3-7E756D07C041}" srcOrd="0" destOrd="0" parTransId="{E3ADBE56-5653-4DF7-812C-929F217AED83}" sibTransId="{CBAEED46-33F5-4D4F-8D35-D47CA9D0E78E}"/>
    <dgm:cxn modelId="{8530D09B-277D-4033-99F1-5F7CF6DA6428}" type="presParOf" srcId="{4F64B2D2-C6F1-4A94-9F14-2A1EE38F3406}" destId="{23D15FEE-A52A-4C29-9B40-A0ABFEC0D2CB}" srcOrd="0" destOrd="0" presId="urn:microsoft.com/office/officeart/2005/8/layout/chevron2"/>
    <dgm:cxn modelId="{01D7222F-1766-4BFD-B0FA-4C89CB351DA4}" type="presParOf" srcId="{23D15FEE-A52A-4C29-9B40-A0ABFEC0D2CB}" destId="{756BB860-3141-4B09-B639-CDDA6E9ADF0D}" srcOrd="0" destOrd="0" presId="urn:microsoft.com/office/officeart/2005/8/layout/chevron2"/>
    <dgm:cxn modelId="{8D135563-2845-4251-9582-D139635B545D}" type="presParOf" srcId="{23D15FEE-A52A-4C29-9B40-A0ABFEC0D2CB}" destId="{9C93966D-8372-4CD2-881A-BE48975EB4EE}" srcOrd="1" destOrd="0" presId="urn:microsoft.com/office/officeart/2005/8/layout/chevron2"/>
    <dgm:cxn modelId="{FAB76CDA-A51C-47E3-AB0B-8B2DB71934BC}" type="presParOf" srcId="{4F64B2D2-C6F1-4A94-9F14-2A1EE38F3406}" destId="{32710C68-50EC-4DF9-8894-AB9B47BD98AC}" srcOrd="1" destOrd="0" presId="urn:microsoft.com/office/officeart/2005/8/layout/chevron2"/>
    <dgm:cxn modelId="{75319699-188C-486A-A9CD-56038ED826A6}" type="presParOf" srcId="{4F64B2D2-C6F1-4A94-9F14-2A1EE38F3406}" destId="{FC6C67C5-4356-4E61-9275-3F3B10B2EBBA}" srcOrd="2" destOrd="0" presId="urn:microsoft.com/office/officeart/2005/8/layout/chevron2"/>
    <dgm:cxn modelId="{C6330809-4AF8-47BD-8A4F-684457713F89}" type="presParOf" srcId="{FC6C67C5-4356-4E61-9275-3F3B10B2EBBA}" destId="{47F17DD3-8A4C-43CE-829C-31A096E0792A}" srcOrd="0" destOrd="0" presId="urn:microsoft.com/office/officeart/2005/8/layout/chevron2"/>
    <dgm:cxn modelId="{FCDF0642-FD84-481E-8D9D-13C118F3465D}" type="presParOf" srcId="{FC6C67C5-4356-4E61-9275-3F3B10B2EBBA}" destId="{8FD5D6F5-F66C-448C-A253-374ECA75C349}" srcOrd="1" destOrd="0" presId="urn:microsoft.com/office/officeart/2005/8/layout/chevron2"/>
    <dgm:cxn modelId="{491654E9-F88E-4D6D-AC79-C9668E616387}" type="presParOf" srcId="{4F64B2D2-C6F1-4A94-9F14-2A1EE38F3406}" destId="{2C4E0274-19C6-49E5-A058-4293B8D45447}" srcOrd="3" destOrd="0" presId="urn:microsoft.com/office/officeart/2005/8/layout/chevron2"/>
    <dgm:cxn modelId="{DB152A7F-628A-4E73-BC01-3575D96B23A4}" type="presParOf" srcId="{4F64B2D2-C6F1-4A94-9F14-2A1EE38F3406}" destId="{EFC7EC18-912E-44B6-B54D-17A749D02E30}" srcOrd="4" destOrd="0" presId="urn:microsoft.com/office/officeart/2005/8/layout/chevron2"/>
    <dgm:cxn modelId="{624986BD-D537-403A-BE2B-9EC04DDE0896}" type="presParOf" srcId="{EFC7EC18-912E-44B6-B54D-17A749D02E30}" destId="{F97CA111-8B85-4547-829B-5722A3A06EE0}" srcOrd="0" destOrd="0" presId="urn:microsoft.com/office/officeart/2005/8/layout/chevron2"/>
    <dgm:cxn modelId="{90D673C7-4F83-41F6-80C2-E050F232A098}" type="presParOf" srcId="{EFC7EC18-912E-44B6-B54D-17A749D02E30}" destId="{F6F4CC35-7B5D-42B5-A7FC-6037F46022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4D7CC-2704-4324-A54F-7EC17EDDC8D9}" type="doc">
      <dgm:prSet loTypeId="urn:microsoft.com/office/officeart/2005/8/layout/chevron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0EA311-9F51-48BB-B7E3-7E756D07C04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3ADBE56-5653-4DF7-812C-929F217AED83}" type="parTrans" cxnId="{FC6A2371-F0CC-40E1-A951-E3F7DC491490}">
      <dgm:prSet/>
      <dgm:spPr/>
      <dgm:t>
        <a:bodyPr/>
        <a:lstStyle/>
        <a:p>
          <a:endParaRPr lang="ru-RU"/>
        </a:p>
      </dgm:t>
    </dgm:pt>
    <dgm:pt modelId="{CBAEED46-33F5-4D4F-8D35-D47CA9D0E78E}" type="sibTrans" cxnId="{FC6A2371-F0CC-40E1-A951-E3F7DC491490}">
      <dgm:prSet/>
      <dgm:spPr/>
      <dgm:t>
        <a:bodyPr/>
        <a:lstStyle/>
        <a:p>
          <a:endParaRPr lang="ru-RU"/>
        </a:p>
      </dgm:t>
    </dgm:pt>
    <dgm:pt modelId="{46810278-4E28-428F-BEEF-54D124A2F4E1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Входные билеты;</a:t>
          </a:r>
          <a:endParaRPr lang="ru-RU" sz="1600" b="1" dirty="0">
            <a:latin typeface="Cambria" pitchFamily="18" charset="0"/>
          </a:endParaRPr>
        </a:p>
      </dgm:t>
    </dgm:pt>
    <dgm:pt modelId="{7B65BEAA-1A4E-4AF9-994F-31F9EF8A51B5}" type="parTrans" cxnId="{F7F5BF70-0AAE-4192-85EF-3893CF90272F}">
      <dgm:prSet/>
      <dgm:spPr/>
      <dgm:t>
        <a:bodyPr/>
        <a:lstStyle/>
        <a:p>
          <a:endParaRPr lang="ru-RU"/>
        </a:p>
      </dgm:t>
    </dgm:pt>
    <dgm:pt modelId="{E61C96DB-735C-4CC1-BFFA-501604864EFC}" type="sibTrans" cxnId="{F7F5BF70-0AAE-4192-85EF-3893CF90272F}">
      <dgm:prSet/>
      <dgm:spPr/>
      <dgm:t>
        <a:bodyPr/>
        <a:lstStyle/>
        <a:p>
          <a:endParaRPr lang="ru-RU"/>
        </a:p>
      </dgm:t>
    </dgm:pt>
    <dgm:pt modelId="{7A9F9783-A263-4689-954B-1821EAD3FCFD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3EB111F-03BE-4101-952F-B6AE0BB5F01F}" type="parTrans" cxnId="{1A011BFF-092A-4831-A90B-B3C3D63DB619}">
      <dgm:prSet/>
      <dgm:spPr/>
      <dgm:t>
        <a:bodyPr/>
        <a:lstStyle/>
        <a:p>
          <a:endParaRPr lang="ru-RU"/>
        </a:p>
      </dgm:t>
    </dgm:pt>
    <dgm:pt modelId="{2AF72B56-8858-4E3A-AD8E-7136259AC38C}" type="sibTrans" cxnId="{1A011BFF-092A-4831-A90B-B3C3D63DB619}">
      <dgm:prSet/>
      <dgm:spPr/>
      <dgm:t>
        <a:bodyPr/>
        <a:lstStyle/>
        <a:p>
          <a:endParaRPr lang="ru-RU"/>
        </a:p>
      </dgm:t>
    </dgm:pt>
    <dgm:pt modelId="{01ADCCF9-6B70-48F4-A8EC-3334DA47377A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Расписание движения транспорта ;</a:t>
          </a:r>
          <a:endParaRPr lang="ru-RU" sz="1600" b="1" dirty="0">
            <a:latin typeface="Cambria" pitchFamily="18" charset="0"/>
          </a:endParaRPr>
        </a:p>
      </dgm:t>
    </dgm:pt>
    <dgm:pt modelId="{774D4CE1-7CC4-4E81-AE6F-44BC17FCD118}" type="parTrans" cxnId="{90E8A61A-3CE9-4B93-9854-682EC423C70E}">
      <dgm:prSet/>
      <dgm:spPr/>
      <dgm:t>
        <a:bodyPr/>
        <a:lstStyle/>
        <a:p>
          <a:endParaRPr lang="ru-RU"/>
        </a:p>
      </dgm:t>
    </dgm:pt>
    <dgm:pt modelId="{B423EBCA-DFA5-4B59-BACE-5C6214F361DE}" type="sibTrans" cxnId="{90E8A61A-3CE9-4B93-9854-682EC423C70E}">
      <dgm:prSet/>
      <dgm:spPr/>
      <dgm:t>
        <a:bodyPr/>
        <a:lstStyle/>
        <a:p>
          <a:endParaRPr lang="ru-RU"/>
        </a:p>
      </dgm:t>
    </dgm:pt>
    <dgm:pt modelId="{E0B338F0-C5B5-4A33-BA21-CB786D2D0F4D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E440F8EA-AF22-4E83-869B-B8BD682439DD}" type="parTrans" cxnId="{BAA78B0D-4FF8-4406-92B8-31BE0701B4EF}">
      <dgm:prSet/>
      <dgm:spPr/>
      <dgm:t>
        <a:bodyPr/>
        <a:lstStyle/>
        <a:p>
          <a:endParaRPr lang="ru-RU"/>
        </a:p>
      </dgm:t>
    </dgm:pt>
    <dgm:pt modelId="{AF829A2A-2F16-452D-A4A0-1BBFB061CD46}" type="sibTrans" cxnId="{BAA78B0D-4FF8-4406-92B8-31BE0701B4EF}">
      <dgm:prSet/>
      <dgm:spPr/>
      <dgm:t>
        <a:bodyPr/>
        <a:lstStyle/>
        <a:p>
          <a:endParaRPr lang="ru-RU"/>
        </a:p>
      </dgm:t>
    </dgm:pt>
    <dgm:pt modelId="{17DD0E48-E39B-4D85-A7ED-D90577C6397D}">
      <dgm:prSet phldrT="[Текст]" custT="1"/>
      <dgm:spPr/>
      <dgm:t>
        <a:bodyPr/>
        <a:lstStyle/>
        <a:p>
          <a:endParaRPr lang="ru-RU" sz="2000" b="1" dirty="0">
            <a:latin typeface="Cambria" pitchFamily="18" charset="0"/>
          </a:endParaRPr>
        </a:p>
      </dgm:t>
    </dgm:pt>
    <dgm:pt modelId="{90A12D03-70BD-4B36-BA70-0F44DEBF70E2}" type="sibTrans" cxnId="{87B629B9-E82C-45ED-B438-36921E171157}">
      <dgm:prSet/>
      <dgm:spPr/>
      <dgm:t>
        <a:bodyPr/>
        <a:lstStyle/>
        <a:p>
          <a:endParaRPr lang="ru-RU"/>
        </a:p>
      </dgm:t>
    </dgm:pt>
    <dgm:pt modelId="{37471B26-2CBB-45CD-B6C1-6B140B34FABB}" type="parTrans" cxnId="{87B629B9-E82C-45ED-B438-36921E171157}">
      <dgm:prSet/>
      <dgm:spPr/>
      <dgm:t>
        <a:bodyPr/>
        <a:lstStyle/>
        <a:p>
          <a:endParaRPr lang="ru-RU"/>
        </a:p>
      </dgm:t>
    </dgm:pt>
    <dgm:pt modelId="{269BA741-CA23-4620-B160-BA641C5A86DC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Карты сайтов</a:t>
          </a:r>
          <a:endParaRPr lang="ru-RU" sz="1600" b="1" dirty="0">
            <a:latin typeface="Cambria" pitchFamily="18" charset="0"/>
          </a:endParaRPr>
        </a:p>
      </dgm:t>
    </dgm:pt>
    <dgm:pt modelId="{BC6C7CA3-DB09-40D3-8460-EE15F2FF7F0F}" type="sibTrans" cxnId="{0592D8E1-C510-40A5-A101-EDCC7E37E717}">
      <dgm:prSet/>
      <dgm:spPr/>
      <dgm:t>
        <a:bodyPr/>
        <a:lstStyle/>
        <a:p>
          <a:endParaRPr lang="ru-RU"/>
        </a:p>
      </dgm:t>
    </dgm:pt>
    <dgm:pt modelId="{02861E9D-9725-4E88-BBC2-51AA6F58339B}" type="parTrans" cxnId="{0592D8E1-C510-40A5-A101-EDCC7E37E717}">
      <dgm:prSet/>
      <dgm:spPr/>
      <dgm:t>
        <a:bodyPr/>
        <a:lstStyle/>
        <a:p>
          <a:endParaRPr lang="ru-RU"/>
        </a:p>
      </dgm:t>
    </dgm:pt>
    <dgm:pt modelId="{151CDAB3-7B85-4EE4-83D2-CBBB04443F99}">
      <dgm:prSet phldrT="[Текст]" custT="1"/>
      <dgm:spPr/>
      <dgm:t>
        <a:bodyPr/>
        <a:lstStyle/>
        <a:p>
          <a:endParaRPr lang="ru-RU" sz="1600" b="1" dirty="0">
            <a:latin typeface="Cambria" pitchFamily="18" charset="0"/>
          </a:endParaRPr>
        </a:p>
      </dgm:t>
    </dgm:pt>
    <dgm:pt modelId="{E91458F7-8299-4C4F-94C7-9096EA927377}" type="parTrans" cxnId="{342AFE33-CA89-4194-A6C3-EB93DAE35CD1}">
      <dgm:prSet/>
      <dgm:spPr/>
      <dgm:t>
        <a:bodyPr/>
        <a:lstStyle/>
        <a:p>
          <a:endParaRPr lang="ru-RU"/>
        </a:p>
      </dgm:t>
    </dgm:pt>
    <dgm:pt modelId="{96B66EDE-447A-4162-893B-E1C30A2115ED}" type="sibTrans" cxnId="{342AFE33-CA89-4194-A6C3-EB93DAE35CD1}">
      <dgm:prSet/>
      <dgm:spPr/>
      <dgm:t>
        <a:bodyPr/>
        <a:lstStyle/>
        <a:p>
          <a:endParaRPr lang="ru-RU"/>
        </a:p>
      </dgm:t>
    </dgm:pt>
    <dgm:pt modelId="{4F64B2D2-C6F1-4A94-9F14-2A1EE38F3406}" type="pres">
      <dgm:prSet presAssocID="{8714D7CC-2704-4324-A54F-7EC17EDDC8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15FEE-A52A-4C29-9B40-A0ABFEC0D2CB}" type="pres">
      <dgm:prSet presAssocID="{960EA311-9F51-48BB-B7E3-7E756D07C041}" presName="composite" presStyleCnt="0"/>
      <dgm:spPr/>
      <dgm:t>
        <a:bodyPr/>
        <a:lstStyle/>
        <a:p>
          <a:endParaRPr lang="ru-RU"/>
        </a:p>
      </dgm:t>
    </dgm:pt>
    <dgm:pt modelId="{756BB860-3141-4B09-B639-CDDA6E9ADF0D}" type="pres">
      <dgm:prSet presAssocID="{960EA311-9F51-48BB-B7E3-7E756D07C0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966D-8372-4CD2-881A-BE48975EB4EE}" type="pres">
      <dgm:prSet presAssocID="{960EA311-9F51-48BB-B7E3-7E756D07C041}" presName="descendantText" presStyleLbl="alignAcc1" presStyleIdx="0" presStyleCnt="3" custLinFactNeighborX="-1324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0C68-50EC-4DF9-8894-AB9B47BD98AC}" type="pres">
      <dgm:prSet presAssocID="{CBAEED46-33F5-4D4F-8D35-D47CA9D0E78E}" presName="sp" presStyleCnt="0"/>
      <dgm:spPr/>
      <dgm:t>
        <a:bodyPr/>
        <a:lstStyle/>
        <a:p>
          <a:endParaRPr lang="ru-RU"/>
        </a:p>
      </dgm:t>
    </dgm:pt>
    <dgm:pt modelId="{FC6C67C5-4356-4E61-9275-3F3B10B2EBBA}" type="pres">
      <dgm:prSet presAssocID="{7A9F9783-A263-4689-954B-1821EAD3FCFD}" presName="composite" presStyleCnt="0"/>
      <dgm:spPr/>
      <dgm:t>
        <a:bodyPr/>
        <a:lstStyle/>
        <a:p>
          <a:endParaRPr lang="ru-RU"/>
        </a:p>
      </dgm:t>
    </dgm:pt>
    <dgm:pt modelId="{47F17DD3-8A4C-43CE-829C-31A096E0792A}" type="pres">
      <dgm:prSet presAssocID="{7A9F9783-A263-4689-954B-1821EAD3F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D6F5-F66C-448C-A253-374ECA75C349}" type="pres">
      <dgm:prSet presAssocID="{7A9F9783-A263-4689-954B-1821EAD3FCFD}" presName="descendantText" presStyleLbl="alignAcc1" presStyleIdx="1" presStyleCnt="3" custLinFactNeighborX="3" custLinFactNeighborY="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0274-19C6-49E5-A058-4293B8D45447}" type="pres">
      <dgm:prSet presAssocID="{2AF72B56-8858-4E3A-AD8E-7136259AC38C}" presName="sp" presStyleCnt="0"/>
      <dgm:spPr/>
      <dgm:t>
        <a:bodyPr/>
        <a:lstStyle/>
        <a:p>
          <a:endParaRPr lang="ru-RU"/>
        </a:p>
      </dgm:t>
    </dgm:pt>
    <dgm:pt modelId="{EFC7EC18-912E-44B6-B54D-17A749D02E30}" type="pres">
      <dgm:prSet presAssocID="{E0B338F0-C5B5-4A33-BA21-CB786D2D0F4D}" presName="composite" presStyleCnt="0"/>
      <dgm:spPr/>
      <dgm:t>
        <a:bodyPr/>
        <a:lstStyle/>
        <a:p>
          <a:endParaRPr lang="ru-RU"/>
        </a:p>
      </dgm:t>
    </dgm:pt>
    <dgm:pt modelId="{F97CA111-8B85-4547-829B-5722A3A06EE0}" type="pres">
      <dgm:prSet presAssocID="{E0B338F0-C5B5-4A33-BA21-CB786D2D0F4D}" presName="parentText" presStyleLbl="alignNode1" presStyleIdx="2" presStyleCnt="3" custLinFactNeighborX="0" custLinFactNeighborY="-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CC35-7B5D-42B5-A7FC-6037F4602276}" type="pres">
      <dgm:prSet presAssocID="{E0B338F0-C5B5-4A33-BA21-CB786D2D0F4D}" presName="descendantText" presStyleLbl="alignAcc1" presStyleIdx="2" presStyleCnt="3" custLinFactNeighborX="979" custLinFactNeighborY="3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FA44F-94CD-4DC6-81A5-3C291DE3A0F1}" type="presOf" srcId="{7A9F9783-A263-4689-954B-1821EAD3FCFD}" destId="{47F17DD3-8A4C-43CE-829C-31A096E0792A}" srcOrd="0" destOrd="0" presId="urn:microsoft.com/office/officeart/2005/8/layout/chevron2"/>
    <dgm:cxn modelId="{63BC7F55-4A55-4400-8040-CF250A9402D0}" type="presOf" srcId="{17DD0E48-E39B-4D85-A7ED-D90577C6397D}" destId="{F6F4CC35-7B5D-42B5-A7FC-6037F4602276}" srcOrd="0" destOrd="2" presId="urn:microsoft.com/office/officeart/2005/8/layout/chevron2"/>
    <dgm:cxn modelId="{BBAD3CF3-5129-4DCB-B4CA-8ED761D4CC86}" type="presOf" srcId="{8714D7CC-2704-4324-A54F-7EC17EDDC8D9}" destId="{4F64B2D2-C6F1-4A94-9F14-2A1EE38F3406}" srcOrd="0" destOrd="0" presId="urn:microsoft.com/office/officeart/2005/8/layout/chevron2"/>
    <dgm:cxn modelId="{CA58864E-A51F-44C2-AEF2-F33328C83A41}" type="presOf" srcId="{269BA741-CA23-4620-B160-BA641C5A86DC}" destId="{F6F4CC35-7B5D-42B5-A7FC-6037F4602276}" srcOrd="0" destOrd="1" presId="urn:microsoft.com/office/officeart/2005/8/layout/chevron2"/>
    <dgm:cxn modelId="{87B629B9-E82C-45ED-B438-36921E171157}" srcId="{E0B338F0-C5B5-4A33-BA21-CB786D2D0F4D}" destId="{17DD0E48-E39B-4D85-A7ED-D90577C6397D}" srcOrd="2" destOrd="0" parTransId="{37471B26-2CBB-45CD-B6C1-6B140B34FABB}" sibTransId="{90A12D03-70BD-4B36-BA70-0F44DEBF70E2}"/>
    <dgm:cxn modelId="{B80BFBBD-8199-453D-B93F-A3065C3821FF}" type="presOf" srcId="{01ADCCF9-6B70-48F4-A8EC-3334DA47377A}" destId="{8FD5D6F5-F66C-448C-A253-374ECA75C349}" srcOrd="0" destOrd="0" presId="urn:microsoft.com/office/officeart/2005/8/layout/chevron2"/>
    <dgm:cxn modelId="{961EE812-3343-46E6-B744-9623DBA9162D}" type="presOf" srcId="{46810278-4E28-428F-BEEF-54D124A2F4E1}" destId="{9C93966D-8372-4CD2-881A-BE48975EB4EE}" srcOrd="0" destOrd="0" presId="urn:microsoft.com/office/officeart/2005/8/layout/chevron2"/>
    <dgm:cxn modelId="{F7F5BF70-0AAE-4192-85EF-3893CF90272F}" srcId="{960EA311-9F51-48BB-B7E3-7E756D07C041}" destId="{46810278-4E28-428F-BEEF-54D124A2F4E1}" srcOrd="0" destOrd="0" parTransId="{7B65BEAA-1A4E-4AF9-994F-31F9EF8A51B5}" sibTransId="{E61C96DB-735C-4CC1-BFFA-501604864EFC}"/>
    <dgm:cxn modelId="{342AFE33-CA89-4194-A6C3-EB93DAE35CD1}" srcId="{E0B338F0-C5B5-4A33-BA21-CB786D2D0F4D}" destId="{151CDAB3-7B85-4EE4-83D2-CBBB04443F99}" srcOrd="0" destOrd="0" parTransId="{E91458F7-8299-4C4F-94C7-9096EA927377}" sibTransId="{96B66EDE-447A-4162-893B-E1C30A2115ED}"/>
    <dgm:cxn modelId="{90E8A61A-3CE9-4B93-9854-682EC423C70E}" srcId="{7A9F9783-A263-4689-954B-1821EAD3FCFD}" destId="{01ADCCF9-6B70-48F4-A8EC-3334DA47377A}" srcOrd="0" destOrd="0" parTransId="{774D4CE1-7CC4-4E81-AE6F-44BC17FCD118}" sibTransId="{B423EBCA-DFA5-4B59-BACE-5C6214F361DE}"/>
    <dgm:cxn modelId="{E7C9A398-0334-4770-A8F8-AB02C450A429}" type="presOf" srcId="{151CDAB3-7B85-4EE4-83D2-CBBB04443F99}" destId="{F6F4CC35-7B5D-42B5-A7FC-6037F4602276}" srcOrd="0" destOrd="0" presId="urn:microsoft.com/office/officeart/2005/8/layout/chevron2"/>
    <dgm:cxn modelId="{77EF2FA4-BD30-4B1D-810A-1EC68F32ED0D}" type="presOf" srcId="{E0B338F0-C5B5-4A33-BA21-CB786D2D0F4D}" destId="{F97CA111-8B85-4547-829B-5722A3A06EE0}" srcOrd="0" destOrd="0" presId="urn:microsoft.com/office/officeart/2005/8/layout/chevron2"/>
    <dgm:cxn modelId="{BAA78B0D-4FF8-4406-92B8-31BE0701B4EF}" srcId="{8714D7CC-2704-4324-A54F-7EC17EDDC8D9}" destId="{E0B338F0-C5B5-4A33-BA21-CB786D2D0F4D}" srcOrd="2" destOrd="0" parTransId="{E440F8EA-AF22-4E83-869B-B8BD682439DD}" sibTransId="{AF829A2A-2F16-452D-A4A0-1BBFB061CD46}"/>
    <dgm:cxn modelId="{0592D8E1-C510-40A5-A101-EDCC7E37E717}" srcId="{E0B338F0-C5B5-4A33-BA21-CB786D2D0F4D}" destId="{269BA741-CA23-4620-B160-BA641C5A86DC}" srcOrd="1" destOrd="0" parTransId="{02861E9D-9725-4E88-BBC2-51AA6F58339B}" sibTransId="{BC6C7CA3-DB09-40D3-8460-EE15F2FF7F0F}"/>
    <dgm:cxn modelId="{1A011BFF-092A-4831-A90B-B3C3D63DB619}" srcId="{8714D7CC-2704-4324-A54F-7EC17EDDC8D9}" destId="{7A9F9783-A263-4689-954B-1821EAD3FCFD}" srcOrd="1" destOrd="0" parTransId="{33EB111F-03BE-4101-952F-B6AE0BB5F01F}" sibTransId="{2AF72B56-8858-4E3A-AD8E-7136259AC38C}"/>
    <dgm:cxn modelId="{FC6A2371-F0CC-40E1-A951-E3F7DC491490}" srcId="{8714D7CC-2704-4324-A54F-7EC17EDDC8D9}" destId="{960EA311-9F51-48BB-B7E3-7E756D07C041}" srcOrd="0" destOrd="0" parTransId="{E3ADBE56-5653-4DF7-812C-929F217AED83}" sibTransId="{CBAEED46-33F5-4D4F-8D35-D47CA9D0E78E}"/>
    <dgm:cxn modelId="{B9685319-14A2-4538-8EC6-2CEE0E8A6C55}" type="presOf" srcId="{960EA311-9F51-48BB-B7E3-7E756D07C041}" destId="{756BB860-3141-4B09-B639-CDDA6E9ADF0D}" srcOrd="0" destOrd="0" presId="urn:microsoft.com/office/officeart/2005/8/layout/chevron2"/>
    <dgm:cxn modelId="{88F25A97-6FD2-4583-B927-B2EED24A5637}" type="presParOf" srcId="{4F64B2D2-C6F1-4A94-9F14-2A1EE38F3406}" destId="{23D15FEE-A52A-4C29-9B40-A0ABFEC0D2CB}" srcOrd="0" destOrd="0" presId="urn:microsoft.com/office/officeart/2005/8/layout/chevron2"/>
    <dgm:cxn modelId="{DAA44DE7-B16C-4216-A12D-301CEA7EEDD8}" type="presParOf" srcId="{23D15FEE-A52A-4C29-9B40-A0ABFEC0D2CB}" destId="{756BB860-3141-4B09-B639-CDDA6E9ADF0D}" srcOrd="0" destOrd="0" presId="urn:microsoft.com/office/officeart/2005/8/layout/chevron2"/>
    <dgm:cxn modelId="{6681AB62-6708-455B-8E9A-32850B6A6BB1}" type="presParOf" srcId="{23D15FEE-A52A-4C29-9B40-A0ABFEC0D2CB}" destId="{9C93966D-8372-4CD2-881A-BE48975EB4EE}" srcOrd="1" destOrd="0" presId="urn:microsoft.com/office/officeart/2005/8/layout/chevron2"/>
    <dgm:cxn modelId="{5FDD0947-2AB8-450B-A23C-3A0094F13CBD}" type="presParOf" srcId="{4F64B2D2-C6F1-4A94-9F14-2A1EE38F3406}" destId="{32710C68-50EC-4DF9-8894-AB9B47BD98AC}" srcOrd="1" destOrd="0" presId="urn:microsoft.com/office/officeart/2005/8/layout/chevron2"/>
    <dgm:cxn modelId="{41225FB5-7964-4407-A79C-78B94E1F1066}" type="presParOf" srcId="{4F64B2D2-C6F1-4A94-9F14-2A1EE38F3406}" destId="{FC6C67C5-4356-4E61-9275-3F3B10B2EBBA}" srcOrd="2" destOrd="0" presId="urn:microsoft.com/office/officeart/2005/8/layout/chevron2"/>
    <dgm:cxn modelId="{74C97330-EA79-4F97-A53A-63A398185C4C}" type="presParOf" srcId="{FC6C67C5-4356-4E61-9275-3F3B10B2EBBA}" destId="{47F17DD3-8A4C-43CE-829C-31A096E0792A}" srcOrd="0" destOrd="0" presId="urn:microsoft.com/office/officeart/2005/8/layout/chevron2"/>
    <dgm:cxn modelId="{FD46500C-95F5-4278-AE9B-AD7370A694CF}" type="presParOf" srcId="{FC6C67C5-4356-4E61-9275-3F3B10B2EBBA}" destId="{8FD5D6F5-F66C-448C-A253-374ECA75C349}" srcOrd="1" destOrd="0" presId="urn:microsoft.com/office/officeart/2005/8/layout/chevron2"/>
    <dgm:cxn modelId="{42B1CC7C-4CEA-475C-AF4A-38D7473068A5}" type="presParOf" srcId="{4F64B2D2-C6F1-4A94-9F14-2A1EE38F3406}" destId="{2C4E0274-19C6-49E5-A058-4293B8D45447}" srcOrd="3" destOrd="0" presId="urn:microsoft.com/office/officeart/2005/8/layout/chevron2"/>
    <dgm:cxn modelId="{C99E325F-2299-4101-8876-25C606CDEAB4}" type="presParOf" srcId="{4F64B2D2-C6F1-4A94-9F14-2A1EE38F3406}" destId="{EFC7EC18-912E-44B6-B54D-17A749D02E30}" srcOrd="4" destOrd="0" presId="urn:microsoft.com/office/officeart/2005/8/layout/chevron2"/>
    <dgm:cxn modelId="{B1F90B08-5DE8-4F1C-BE62-D6A0EABD09C3}" type="presParOf" srcId="{EFC7EC18-912E-44B6-B54D-17A749D02E30}" destId="{F97CA111-8B85-4547-829B-5722A3A06EE0}" srcOrd="0" destOrd="0" presId="urn:microsoft.com/office/officeart/2005/8/layout/chevron2"/>
    <dgm:cxn modelId="{68C04EE5-6FDF-4179-842A-60955E75A45E}" type="presParOf" srcId="{EFC7EC18-912E-44B6-B54D-17A749D02E30}" destId="{F6F4CC35-7B5D-42B5-A7FC-6037F46022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4D7CC-2704-4324-A54F-7EC17EDDC8D9}" type="doc">
      <dgm:prSet loTypeId="urn:microsoft.com/office/officeart/2005/8/layout/chevron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0EA311-9F51-48BB-B7E3-7E756D07C04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3ADBE56-5653-4DF7-812C-929F217AED83}" type="parTrans" cxnId="{FC6A2371-F0CC-40E1-A951-E3F7DC491490}">
      <dgm:prSet/>
      <dgm:spPr/>
      <dgm:t>
        <a:bodyPr/>
        <a:lstStyle/>
        <a:p>
          <a:endParaRPr lang="ru-RU"/>
        </a:p>
      </dgm:t>
    </dgm:pt>
    <dgm:pt modelId="{CBAEED46-33F5-4D4F-8D35-D47CA9D0E78E}" type="sibTrans" cxnId="{FC6A2371-F0CC-40E1-A951-E3F7DC491490}">
      <dgm:prSet/>
      <dgm:spPr/>
      <dgm:t>
        <a:bodyPr/>
        <a:lstStyle/>
        <a:p>
          <a:endParaRPr lang="ru-RU"/>
        </a:p>
      </dgm:t>
    </dgm:pt>
    <dgm:pt modelId="{46810278-4E28-428F-BEEF-54D124A2F4E1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Графики, диаграммы, схемы(кластеры), таблицы;</a:t>
          </a:r>
          <a:endParaRPr lang="ru-RU" sz="1600" b="1" dirty="0">
            <a:latin typeface="Cambria" pitchFamily="18" charset="0"/>
          </a:endParaRPr>
        </a:p>
      </dgm:t>
    </dgm:pt>
    <dgm:pt modelId="{7B65BEAA-1A4E-4AF9-994F-31F9EF8A51B5}" type="parTrans" cxnId="{F7F5BF70-0AAE-4192-85EF-3893CF90272F}">
      <dgm:prSet/>
      <dgm:spPr/>
      <dgm:t>
        <a:bodyPr/>
        <a:lstStyle/>
        <a:p>
          <a:endParaRPr lang="ru-RU"/>
        </a:p>
      </dgm:t>
    </dgm:pt>
    <dgm:pt modelId="{E61C96DB-735C-4CC1-BFFA-501604864EFC}" type="sibTrans" cxnId="{F7F5BF70-0AAE-4192-85EF-3893CF90272F}">
      <dgm:prSet/>
      <dgm:spPr/>
      <dgm:t>
        <a:bodyPr/>
        <a:lstStyle/>
        <a:p>
          <a:endParaRPr lang="ru-RU"/>
        </a:p>
      </dgm:t>
    </dgm:pt>
    <dgm:pt modelId="{7A9F9783-A263-4689-954B-1821EAD3FC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3EB111F-03BE-4101-952F-B6AE0BB5F01F}" type="parTrans" cxnId="{1A011BFF-092A-4831-A90B-B3C3D63DB619}">
      <dgm:prSet/>
      <dgm:spPr/>
      <dgm:t>
        <a:bodyPr/>
        <a:lstStyle/>
        <a:p>
          <a:endParaRPr lang="ru-RU"/>
        </a:p>
      </dgm:t>
    </dgm:pt>
    <dgm:pt modelId="{2AF72B56-8858-4E3A-AD8E-7136259AC38C}" type="sibTrans" cxnId="{1A011BFF-092A-4831-A90B-B3C3D63DB619}">
      <dgm:prSet/>
      <dgm:spPr/>
      <dgm:t>
        <a:bodyPr/>
        <a:lstStyle/>
        <a:p>
          <a:endParaRPr lang="ru-RU"/>
        </a:p>
      </dgm:t>
    </dgm:pt>
    <dgm:pt modelId="{01ADCCF9-6B70-48F4-A8EC-3334DA47377A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Географические карты и карты местности; </a:t>
          </a:r>
          <a:endParaRPr lang="ru-RU" sz="1600" b="1" dirty="0">
            <a:latin typeface="Cambria" pitchFamily="18" charset="0"/>
          </a:endParaRPr>
        </a:p>
      </dgm:t>
    </dgm:pt>
    <dgm:pt modelId="{774D4CE1-7CC4-4E81-AE6F-44BC17FCD118}" type="parTrans" cxnId="{90E8A61A-3CE9-4B93-9854-682EC423C70E}">
      <dgm:prSet/>
      <dgm:spPr/>
      <dgm:t>
        <a:bodyPr/>
        <a:lstStyle/>
        <a:p>
          <a:endParaRPr lang="ru-RU"/>
        </a:p>
      </dgm:t>
    </dgm:pt>
    <dgm:pt modelId="{B423EBCA-DFA5-4B59-BACE-5C6214F361DE}" type="sibTrans" cxnId="{90E8A61A-3CE9-4B93-9854-682EC423C70E}">
      <dgm:prSet/>
      <dgm:spPr/>
      <dgm:t>
        <a:bodyPr/>
        <a:lstStyle/>
        <a:p>
          <a:endParaRPr lang="ru-RU"/>
        </a:p>
      </dgm:t>
    </dgm:pt>
    <dgm:pt modelId="{E0B338F0-C5B5-4A33-BA21-CB786D2D0F4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440F8EA-AF22-4E83-869B-B8BD682439DD}" type="parTrans" cxnId="{BAA78B0D-4FF8-4406-92B8-31BE0701B4EF}">
      <dgm:prSet/>
      <dgm:spPr/>
      <dgm:t>
        <a:bodyPr/>
        <a:lstStyle/>
        <a:p>
          <a:endParaRPr lang="ru-RU"/>
        </a:p>
      </dgm:t>
    </dgm:pt>
    <dgm:pt modelId="{AF829A2A-2F16-452D-A4A0-1BBFB061CD46}" type="sibTrans" cxnId="{BAA78B0D-4FF8-4406-92B8-31BE0701B4EF}">
      <dgm:prSet/>
      <dgm:spPr/>
      <dgm:t>
        <a:bodyPr/>
        <a:lstStyle/>
        <a:p>
          <a:endParaRPr lang="ru-RU"/>
        </a:p>
      </dgm:t>
    </dgm:pt>
    <dgm:pt modelId="{17DD0E48-E39B-4D85-A7ED-D90577C6397D}">
      <dgm:prSet phldrT="[Текст]" custT="1"/>
      <dgm:spPr/>
      <dgm:t>
        <a:bodyPr/>
        <a:lstStyle/>
        <a:p>
          <a:endParaRPr lang="ru-RU" sz="2000" b="1" dirty="0">
            <a:latin typeface="Cambria" pitchFamily="18" charset="0"/>
          </a:endParaRPr>
        </a:p>
      </dgm:t>
    </dgm:pt>
    <dgm:pt modelId="{90A12D03-70BD-4B36-BA70-0F44DEBF70E2}" type="sibTrans" cxnId="{87B629B9-E82C-45ED-B438-36921E171157}">
      <dgm:prSet/>
      <dgm:spPr/>
      <dgm:t>
        <a:bodyPr/>
        <a:lstStyle/>
        <a:p>
          <a:endParaRPr lang="ru-RU"/>
        </a:p>
      </dgm:t>
    </dgm:pt>
    <dgm:pt modelId="{37471B26-2CBB-45CD-B6C1-6B140B34FABB}" type="parTrans" cxnId="{87B629B9-E82C-45ED-B438-36921E171157}">
      <dgm:prSet/>
      <dgm:spPr/>
      <dgm:t>
        <a:bodyPr/>
        <a:lstStyle/>
        <a:p>
          <a:endParaRPr lang="ru-RU"/>
        </a:p>
      </dgm:t>
    </dgm:pt>
    <dgm:pt modelId="{269BA741-CA23-4620-B160-BA641C5A86DC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План помещения, местности, сооружения;</a:t>
          </a:r>
          <a:endParaRPr lang="ru-RU" sz="1600" b="1" dirty="0">
            <a:latin typeface="Cambria" pitchFamily="18" charset="0"/>
          </a:endParaRPr>
        </a:p>
      </dgm:t>
    </dgm:pt>
    <dgm:pt modelId="{BC6C7CA3-DB09-40D3-8460-EE15F2FF7F0F}" type="sibTrans" cxnId="{0592D8E1-C510-40A5-A101-EDCC7E37E717}">
      <dgm:prSet/>
      <dgm:spPr/>
      <dgm:t>
        <a:bodyPr/>
        <a:lstStyle/>
        <a:p>
          <a:endParaRPr lang="ru-RU"/>
        </a:p>
      </dgm:t>
    </dgm:pt>
    <dgm:pt modelId="{02861E9D-9725-4E88-BBC2-51AA6F58339B}" type="parTrans" cxnId="{0592D8E1-C510-40A5-A101-EDCC7E37E717}">
      <dgm:prSet/>
      <dgm:spPr/>
      <dgm:t>
        <a:bodyPr/>
        <a:lstStyle/>
        <a:p>
          <a:endParaRPr lang="ru-RU"/>
        </a:p>
      </dgm:t>
    </dgm:pt>
    <dgm:pt modelId="{BA26B315-2CDE-4C81-A01A-6A46A9FF2A10}">
      <dgm:prSet phldrT="[Текст]" custT="1"/>
      <dgm:spPr/>
      <dgm:t>
        <a:bodyPr/>
        <a:lstStyle/>
        <a:p>
          <a:endParaRPr lang="ru-RU" sz="1600" b="1" dirty="0">
            <a:latin typeface="Cambria" pitchFamily="18" charset="0"/>
          </a:endParaRPr>
        </a:p>
      </dgm:t>
    </dgm:pt>
    <dgm:pt modelId="{F78116EE-DCC3-4FBE-BC51-559B87BE556F}" type="parTrans" cxnId="{7F17F58D-AD74-4708-B4E7-241B53F0AF66}">
      <dgm:prSet/>
      <dgm:spPr/>
      <dgm:t>
        <a:bodyPr/>
        <a:lstStyle/>
        <a:p>
          <a:endParaRPr lang="ru-RU"/>
        </a:p>
      </dgm:t>
    </dgm:pt>
    <dgm:pt modelId="{ED3CADD7-5F9E-49DC-9166-9719E707AA2E}" type="sibTrans" cxnId="{7F17F58D-AD74-4708-B4E7-241B53F0AF66}">
      <dgm:prSet/>
      <dgm:spPr/>
      <dgm:t>
        <a:bodyPr/>
        <a:lstStyle/>
        <a:p>
          <a:endParaRPr lang="ru-RU"/>
        </a:p>
      </dgm:t>
    </dgm:pt>
    <dgm:pt modelId="{4F64B2D2-C6F1-4A94-9F14-2A1EE38F3406}" type="pres">
      <dgm:prSet presAssocID="{8714D7CC-2704-4324-A54F-7EC17EDDC8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15FEE-A52A-4C29-9B40-A0ABFEC0D2CB}" type="pres">
      <dgm:prSet presAssocID="{960EA311-9F51-48BB-B7E3-7E756D07C041}" presName="composite" presStyleCnt="0"/>
      <dgm:spPr/>
      <dgm:t>
        <a:bodyPr/>
        <a:lstStyle/>
        <a:p>
          <a:endParaRPr lang="ru-RU"/>
        </a:p>
      </dgm:t>
    </dgm:pt>
    <dgm:pt modelId="{756BB860-3141-4B09-B639-CDDA6E9ADF0D}" type="pres">
      <dgm:prSet presAssocID="{960EA311-9F51-48BB-B7E3-7E756D07C0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966D-8372-4CD2-881A-BE48975EB4EE}" type="pres">
      <dgm:prSet presAssocID="{960EA311-9F51-48BB-B7E3-7E756D07C041}" presName="descendantText" presStyleLbl="alignAcc1" presStyleIdx="0" presStyleCnt="3" custLinFactNeighborX="-1324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0C68-50EC-4DF9-8894-AB9B47BD98AC}" type="pres">
      <dgm:prSet presAssocID="{CBAEED46-33F5-4D4F-8D35-D47CA9D0E78E}" presName="sp" presStyleCnt="0"/>
      <dgm:spPr/>
      <dgm:t>
        <a:bodyPr/>
        <a:lstStyle/>
        <a:p>
          <a:endParaRPr lang="ru-RU"/>
        </a:p>
      </dgm:t>
    </dgm:pt>
    <dgm:pt modelId="{FC6C67C5-4356-4E61-9275-3F3B10B2EBBA}" type="pres">
      <dgm:prSet presAssocID="{7A9F9783-A263-4689-954B-1821EAD3FCFD}" presName="composite" presStyleCnt="0"/>
      <dgm:spPr/>
      <dgm:t>
        <a:bodyPr/>
        <a:lstStyle/>
        <a:p>
          <a:endParaRPr lang="ru-RU"/>
        </a:p>
      </dgm:t>
    </dgm:pt>
    <dgm:pt modelId="{47F17DD3-8A4C-43CE-829C-31A096E0792A}" type="pres">
      <dgm:prSet presAssocID="{7A9F9783-A263-4689-954B-1821EAD3F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D6F5-F66C-448C-A253-374ECA75C349}" type="pres">
      <dgm:prSet presAssocID="{7A9F9783-A263-4689-954B-1821EAD3FCFD}" presName="descendantText" presStyleLbl="alignAcc1" presStyleIdx="1" presStyleCnt="3" custLinFactNeighborX="3" custLinFactNeighborY="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0274-19C6-49E5-A058-4293B8D45447}" type="pres">
      <dgm:prSet presAssocID="{2AF72B56-8858-4E3A-AD8E-7136259AC38C}" presName="sp" presStyleCnt="0"/>
      <dgm:spPr/>
      <dgm:t>
        <a:bodyPr/>
        <a:lstStyle/>
        <a:p>
          <a:endParaRPr lang="ru-RU"/>
        </a:p>
      </dgm:t>
    </dgm:pt>
    <dgm:pt modelId="{EFC7EC18-912E-44B6-B54D-17A749D02E30}" type="pres">
      <dgm:prSet presAssocID="{E0B338F0-C5B5-4A33-BA21-CB786D2D0F4D}" presName="composite" presStyleCnt="0"/>
      <dgm:spPr/>
      <dgm:t>
        <a:bodyPr/>
        <a:lstStyle/>
        <a:p>
          <a:endParaRPr lang="ru-RU"/>
        </a:p>
      </dgm:t>
    </dgm:pt>
    <dgm:pt modelId="{F97CA111-8B85-4547-829B-5722A3A06EE0}" type="pres">
      <dgm:prSet presAssocID="{E0B338F0-C5B5-4A33-BA21-CB786D2D0F4D}" presName="parentText" presStyleLbl="alignNode1" presStyleIdx="2" presStyleCnt="3" custLinFactNeighborX="0" custLinFactNeighborY="-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CC35-7B5D-42B5-A7FC-6037F4602276}" type="pres">
      <dgm:prSet presAssocID="{E0B338F0-C5B5-4A33-BA21-CB786D2D0F4D}" presName="descendantText" presStyleLbl="alignAcc1" presStyleIdx="2" presStyleCnt="3" custLinFactNeighborX="-425" custLinFactNeighborY="-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A2371-F0CC-40E1-A951-E3F7DC491490}" srcId="{8714D7CC-2704-4324-A54F-7EC17EDDC8D9}" destId="{960EA311-9F51-48BB-B7E3-7E756D07C041}" srcOrd="0" destOrd="0" parTransId="{E3ADBE56-5653-4DF7-812C-929F217AED83}" sibTransId="{CBAEED46-33F5-4D4F-8D35-D47CA9D0E78E}"/>
    <dgm:cxn modelId="{1A011BFF-092A-4831-A90B-B3C3D63DB619}" srcId="{8714D7CC-2704-4324-A54F-7EC17EDDC8D9}" destId="{7A9F9783-A263-4689-954B-1821EAD3FCFD}" srcOrd="1" destOrd="0" parTransId="{33EB111F-03BE-4101-952F-B6AE0BB5F01F}" sibTransId="{2AF72B56-8858-4E3A-AD8E-7136259AC38C}"/>
    <dgm:cxn modelId="{90E8A61A-3CE9-4B93-9854-682EC423C70E}" srcId="{7A9F9783-A263-4689-954B-1821EAD3FCFD}" destId="{01ADCCF9-6B70-48F4-A8EC-3334DA47377A}" srcOrd="0" destOrd="0" parTransId="{774D4CE1-7CC4-4E81-AE6F-44BC17FCD118}" sibTransId="{B423EBCA-DFA5-4B59-BACE-5C6214F361DE}"/>
    <dgm:cxn modelId="{FF2EDC95-59FC-43D5-A960-BD99931B9076}" type="presOf" srcId="{8714D7CC-2704-4324-A54F-7EC17EDDC8D9}" destId="{4F64B2D2-C6F1-4A94-9F14-2A1EE38F3406}" srcOrd="0" destOrd="0" presId="urn:microsoft.com/office/officeart/2005/8/layout/chevron2"/>
    <dgm:cxn modelId="{7F17F58D-AD74-4708-B4E7-241B53F0AF66}" srcId="{E0B338F0-C5B5-4A33-BA21-CB786D2D0F4D}" destId="{BA26B315-2CDE-4C81-A01A-6A46A9FF2A10}" srcOrd="0" destOrd="0" parTransId="{F78116EE-DCC3-4FBE-BC51-559B87BE556F}" sibTransId="{ED3CADD7-5F9E-49DC-9166-9719E707AA2E}"/>
    <dgm:cxn modelId="{5C909DB6-2478-4CDA-B8A5-45E0D2AF23D0}" type="presOf" srcId="{17DD0E48-E39B-4D85-A7ED-D90577C6397D}" destId="{F6F4CC35-7B5D-42B5-A7FC-6037F4602276}" srcOrd="0" destOrd="2" presId="urn:microsoft.com/office/officeart/2005/8/layout/chevron2"/>
    <dgm:cxn modelId="{35D57210-F313-4D7C-9CCF-2546F36926CC}" type="presOf" srcId="{7A9F9783-A263-4689-954B-1821EAD3FCFD}" destId="{47F17DD3-8A4C-43CE-829C-31A096E0792A}" srcOrd="0" destOrd="0" presId="urn:microsoft.com/office/officeart/2005/8/layout/chevron2"/>
    <dgm:cxn modelId="{9A631F59-71C8-4C1F-B074-0B6044FD4861}" type="presOf" srcId="{960EA311-9F51-48BB-B7E3-7E756D07C041}" destId="{756BB860-3141-4B09-B639-CDDA6E9ADF0D}" srcOrd="0" destOrd="0" presId="urn:microsoft.com/office/officeart/2005/8/layout/chevron2"/>
    <dgm:cxn modelId="{BAA78B0D-4FF8-4406-92B8-31BE0701B4EF}" srcId="{8714D7CC-2704-4324-A54F-7EC17EDDC8D9}" destId="{E0B338F0-C5B5-4A33-BA21-CB786D2D0F4D}" srcOrd="2" destOrd="0" parTransId="{E440F8EA-AF22-4E83-869B-B8BD682439DD}" sibTransId="{AF829A2A-2F16-452D-A4A0-1BBFB061CD46}"/>
    <dgm:cxn modelId="{81A5E44E-8FF5-4851-B909-0216DF7279D9}" type="presOf" srcId="{01ADCCF9-6B70-48F4-A8EC-3334DA47377A}" destId="{8FD5D6F5-F66C-448C-A253-374ECA75C349}" srcOrd="0" destOrd="0" presId="urn:microsoft.com/office/officeart/2005/8/layout/chevron2"/>
    <dgm:cxn modelId="{7CAA87B2-D3F1-4CDE-9F12-A2F2F5B40960}" type="presOf" srcId="{46810278-4E28-428F-BEEF-54D124A2F4E1}" destId="{9C93966D-8372-4CD2-881A-BE48975EB4EE}" srcOrd="0" destOrd="0" presId="urn:microsoft.com/office/officeart/2005/8/layout/chevron2"/>
    <dgm:cxn modelId="{F7F5BF70-0AAE-4192-85EF-3893CF90272F}" srcId="{960EA311-9F51-48BB-B7E3-7E756D07C041}" destId="{46810278-4E28-428F-BEEF-54D124A2F4E1}" srcOrd="0" destOrd="0" parTransId="{7B65BEAA-1A4E-4AF9-994F-31F9EF8A51B5}" sibTransId="{E61C96DB-735C-4CC1-BFFA-501604864EFC}"/>
    <dgm:cxn modelId="{7C870635-1EFD-4A0F-ADC2-C1588C0493EE}" type="presOf" srcId="{BA26B315-2CDE-4C81-A01A-6A46A9FF2A10}" destId="{F6F4CC35-7B5D-42B5-A7FC-6037F4602276}" srcOrd="0" destOrd="0" presId="urn:microsoft.com/office/officeart/2005/8/layout/chevron2"/>
    <dgm:cxn modelId="{C5ABCA4C-2BD3-409F-846E-24504B826520}" type="presOf" srcId="{269BA741-CA23-4620-B160-BA641C5A86DC}" destId="{F6F4CC35-7B5D-42B5-A7FC-6037F4602276}" srcOrd="0" destOrd="1" presId="urn:microsoft.com/office/officeart/2005/8/layout/chevron2"/>
    <dgm:cxn modelId="{87B629B9-E82C-45ED-B438-36921E171157}" srcId="{E0B338F0-C5B5-4A33-BA21-CB786D2D0F4D}" destId="{17DD0E48-E39B-4D85-A7ED-D90577C6397D}" srcOrd="2" destOrd="0" parTransId="{37471B26-2CBB-45CD-B6C1-6B140B34FABB}" sibTransId="{90A12D03-70BD-4B36-BA70-0F44DEBF70E2}"/>
    <dgm:cxn modelId="{0592D8E1-C510-40A5-A101-EDCC7E37E717}" srcId="{E0B338F0-C5B5-4A33-BA21-CB786D2D0F4D}" destId="{269BA741-CA23-4620-B160-BA641C5A86DC}" srcOrd="1" destOrd="0" parTransId="{02861E9D-9725-4E88-BBC2-51AA6F58339B}" sibTransId="{BC6C7CA3-DB09-40D3-8460-EE15F2FF7F0F}"/>
    <dgm:cxn modelId="{99D0FC12-5DE8-4F93-84CD-C35D82B60300}" type="presOf" srcId="{E0B338F0-C5B5-4A33-BA21-CB786D2D0F4D}" destId="{F97CA111-8B85-4547-829B-5722A3A06EE0}" srcOrd="0" destOrd="0" presId="urn:microsoft.com/office/officeart/2005/8/layout/chevron2"/>
    <dgm:cxn modelId="{858E4AC2-7688-4B1A-B466-C52424E282D0}" type="presParOf" srcId="{4F64B2D2-C6F1-4A94-9F14-2A1EE38F3406}" destId="{23D15FEE-A52A-4C29-9B40-A0ABFEC0D2CB}" srcOrd="0" destOrd="0" presId="urn:microsoft.com/office/officeart/2005/8/layout/chevron2"/>
    <dgm:cxn modelId="{EF29A931-F934-4216-AC43-AF9FF28564F6}" type="presParOf" srcId="{23D15FEE-A52A-4C29-9B40-A0ABFEC0D2CB}" destId="{756BB860-3141-4B09-B639-CDDA6E9ADF0D}" srcOrd="0" destOrd="0" presId="urn:microsoft.com/office/officeart/2005/8/layout/chevron2"/>
    <dgm:cxn modelId="{33A5AFC1-E875-43B3-8A85-877E2061E55F}" type="presParOf" srcId="{23D15FEE-A52A-4C29-9B40-A0ABFEC0D2CB}" destId="{9C93966D-8372-4CD2-881A-BE48975EB4EE}" srcOrd="1" destOrd="0" presId="urn:microsoft.com/office/officeart/2005/8/layout/chevron2"/>
    <dgm:cxn modelId="{68C5AA7D-1746-4491-BBAB-70D3C12612DD}" type="presParOf" srcId="{4F64B2D2-C6F1-4A94-9F14-2A1EE38F3406}" destId="{32710C68-50EC-4DF9-8894-AB9B47BD98AC}" srcOrd="1" destOrd="0" presId="urn:microsoft.com/office/officeart/2005/8/layout/chevron2"/>
    <dgm:cxn modelId="{DAEFF99B-7A61-4AA2-A8E8-D321537CBD54}" type="presParOf" srcId="{4F64B2D2-C6F1-4A94-9F14-2A1EE38F3406}" destId="{FC6C67C5-4356-4E61-9275-3F3B10B2EBBA}" srcOrd="2" destOrd="0" presId="urn:microsoft.com/office/officeart/2005/8/layout/chevron2"/>
    <dgm:cxn modelId="{A7EEA08B-0DB8-44BC-B823-0A1FF8D80054}" type="presParOf" srcId="{FC6C67C5-4356-4E61-9275-3F3B10B2EBBA}" destId="{47F17DD3-8A4C-43CE-829C-31A096E0792A}" srcOrd="0" destOrd="0" presId="urn:microsoft.com/office/officeart/2005/8/layout/chevron2"/>
    <dgm:cxn modelId="{B2F00B34-21FB-4C84-96F1-0A9E422CCEB2}" type="presParOf" srcId="{FC6C67C5-4356-4E61-9275-3F3B10B2EBBA}" destId="{8FD5D6F5-F66C-448C-A253-374ECA75C349}" srcOrd="1" destOrd="0" presId="urn:microsoft.com/office/officeart/2005/8/layout/chevron2"/>
    <dgm:cxn modelId="{196C8319-71CB-4A20-813E-5E7CF21E6F78}" type="presParOf" srcId="{4F64B2D2-C6F1-4A94-9F14-2A1EE38F3406}" destId="{2C4E0274-19C6-49E5-A058-4293B8D45447}" srcOrd="3" destOrd="0" presId="urn:microsoft.com/office/officeart/2005/8/layout/chevron2"/>
    <dgm:cxn modelId="{F5DA2E5F-41C4-459C-83CD-5B9D71A5F32D}" type="presParOf" srcId="{4F64B2D2-C6F1-4A94-9F14-2A1EE38F3406}" destId="{EFC7EC18-912E-44B6-B54D-17A749D02E30}" srcOrd="4" destOrd="0" presId="urn:microsoft.com/office/officeart/2005/8/layout/chevron2"/>
    <dgm:cxn modelId="{11F06ABB-7CCB-4918-968B-9FD45CB5F23D}" type="presParOf" srcId="{EFC7EC18-912E-44B6-B54D-17A749D02E30}" destId="{F97CA111-8B85-4547-829B-5722A3A06EE0}" srcOrd="0" destOrd="0" presId="urn:microsoft.com/office/officeart/2005/8/layout/chevron2"/>
    <dgm:cxn modelId="{ED61CCD6-8F50-4D75-A434-2A6A296F484C}" type="presParOf" srcId="{EFC7EC18-912E-44B6-B54D-17A749D02E30}" destId="{F6F4CC35-7B5D-42B5-A7FC-6037F46022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828A73-6ED6-4DDD-A4B6-0E7257CBBEC4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02EC99-87FA-4494-A4BA-E05BC9297E45}">
      <dgm:prSet phldrT="[Текст]" custT="1"/>
      <dgm:spPr>
        <a:ln>
          <a:solidFill>
            <a:srgbClr val="006600"/>
          </a:solidFill>
        </a:ln>
      </dgm:spPr>
      <dgm:t>
        <a:bodyPr/>
        <a:lstStyle/>
        <a:p>
          <a:r>
            <a:rPr lang="ru-RU" sz="1600" b="1" dirty="0" smtClean="0"/>
            <a:t>Несплошной</a:t>
          </a:r>
        </a:p>
        <a:p>
          <a:r>
            <a:rPr lang="ru-RU" sz="1600" b="1" dirty="0" smtClean="0"/>
            <a:t>текст </a:t>
          </a:r>
          <a:endParaRPr lang="ru-RU" sz="1600" b="1" dirty="0"/>
        </a:p>
      </dgm:t>
    </dgm:pt>
    <dgm:pt modelId="{EEBFD6F9-D8D9-4BE1-9421-F1217A9D1585}" type="parTrans" cxnId="{2AE518C9-E5B6-48B8-A290-5A603B417CF8}">
      <dgm:prSet/>
      <dgm:spPr/>
      <dgm:t>
        <a:bodyPr/>
        <a:lstStyle/>
        <a:p>
          <a:endParaRPr lang="ru-RU"/>
        </a:p>
      </dgm:t>
    </dgm:pt>
    <dgm:pt modelId="{CF57FF5D-5C36-4134-A7FA-D495F625C12D}" type="sibTrans" cxnId="{2AE518C9-E5B6-48B8-A290-5A603B417CF8}">
      <dgm:prSet/>
      <dgm:spPr/>
      <dgm:t>
        <a:bodyPr/>
        <a:lstStyle/>
        <a:p>
          <a:endParaRPr lang="ru-RU"/>
        </a:p>
      </dgm:t>
    </dgm:pt>
    <dgm:pt modelId="{A51B41CD-5400-4F66-A7D3-9F7708384D49}">
      <dgm:prSet phldrT="[Текст]" custT="1"/>
      <dgm:spPr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/>
            <a:t>Входные билеты, афиши, объявления, рекламные постеры</a:t>
          </a:r>
          <a:endParaRPr lang="ru-RU" sz="2000" dirty="0"/>
        </a:p>
      </dgm:t>
    </dgm:pt>
    <dgm:pt modelId="{52DFD610-455E-444E-AB94-FED196943277}" type="parTrans" cxnId="{0AF85886-3665-4579-B754-D79AFF68CCEB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8D49EAB2-1553-4619-A605-E50092DC2E4C}" type="sibTrans" cxnId="{0AF85886-3665-4579-B754-D79AFF68CCEB}">
      <dgm:prSet/>
      <dgm:spPr/>
      <dgm:t>
        <a:bodyPr/>
        <a:lstStyle/>
        <a:p>
          <a:endParaRPr lang="ru-RU"/>
        </a:p>
      </dgm:t>
    </dgm:pt>
    <dgm:pt modelId="{36877B80-C708-48A4-B502-10B9A3FF06F5}">
      <dgm:prSet phldrT="[Текст]" custT="1"/>
      <dgm:spPr>
        <a:ln>
          <a:solidFill>
            <a:srgbClr val="0066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oftRound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Географические карты; планы местности, помещений</a:t>
          </a:r>
          <a:endParaRPr lang="ru-RU" sz="2000" dirty="0">
            <a:solidFill>
              <a:schemeClr val="tx1"/>
            </a:solidFill>
          </a:endParaRPr>
        </a:p>
      </dgm:t>
    </dgm:pt>
    <dgm:pt modelId="{FB5401F3-6ADD-4F1C-91FE-043132F544A8}" type="parTrans" cxnId="{D8F8AC8C-2A44-49F2-8A3C-F7A419EC3B2E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F3F29881-E97F-4DBA-9320-76D11684279D}" type="sibTrans" cxnId="{D8F8AC8C-2A44-49F2-8A3C-F7A419EC3B2E}">
      <dgm:prSet/>
      <dgm:spPr/>
      <dgm:t>
        <a:bodyPr/>
        <a:lstStyle/>
        <a:p>
          <a:endParaRPr lang="ru-RU"/>
        </a:p>
      </dgm:t>
    </dgm:pt>
    <dgm:pt modelId="{3F24495B-9BDD-48FB-AD85-D26C8B4A41AD}">
      <dgm:prSet phldrT="[Текст]" custT="1"/>
      <dgm:spPr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/>
            <a:t>Обложки журналов, меню, </a:t>
          </a:r>
          <a:endParaRPr lang="ru-RU" sz="2000" dirty="0"/>
        </a:p>
      </dgm:t>
    </dgm:pt>
    <dgm:pt modelId="{F8A600C5-9C20-47EA-B401-ACEA63795830}" type="parTrans" cxnId="{6D5A135E-1F19-4D77-8435-503779D2124A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AC5F96B6-8512-47B1-A49A-BA76E0BC8569}" type="sibTrans" cxnId="{6D5A135E-1F19-4D77-8435-503779D2124A}">
      <dgm:prSet/>
      <dgm:spPr/>
      <dgm:t>
        <a:bodyPr/>
        <a:lstStyle/>
        <a:p>
          <a:endParaRPr lang="ru-RU"/>
        </a:p>
      </dgm:t>
    </dgm:pt>
    <dgm:pt modelId="{E6B1ABC0-F71D-459B-B1E0-A70D014463CA}">
      <dgm:prSet phldrT="[Текст]" custT="1"/>
      <dgm:spPr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/>
            <a:t>Графики, диаграммы</a:t>
          </a:r>
        </a:p>
        <a:p>
          <a:r>
            <a:rPr lang="ru-RU" sz="2000" dirty="0" smtClean="0"/>
            <a:t> схемы, таблицы</a:t>
          </a:r>
          <a:endParaRPr lang="ru-RU" sz="2000" dirty="0"/>
        </a:p>
      </dgm:t>
    </dgm:pt>
    <dgm:pt modelId="{9DA6C57B-E4EA-481D-9A61-08521521D0A6}" type="parTrans" cxnId="{1309C712-CC8B-4D57-A98C-0A34CC16780C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7CDE3FA7-F8D0-4B33-9229-11DAFBD80507}" type="sibTrans" cxnId="{1309C712-CC8B-4D57-A98C-0A34CC16780C}">
      <dgm:prSet/>
      <dgm:spPr/>
      <dgm:t>
        <a:bodyPr/>
        <a:lstStyle/>
        <a:p>
          <a:endParaRPr lang="ru-RU"/>
        </a:p>
      </dgm:t>
    </dgm:pt>
    <dgm:pt modelId="{EB163408-02B6-4C6B-874E-79804F360F22}" type="pres">
      <dgm:prSet presAssocID="{E1828A73-6ED6-4DDD-A4B6-0E7257CBBE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5226D-9761-4E2C-9F2E-E3D7B6FF2CC8}" type="pres">
      <dgm:prSet presAssocID="{1002EC99-87FA-4494-A4BA-E05BC9297E45}" presName="centerShape" presStyleLbl="node0" presStyleIdx="0" presStyleCnt="1" custScaleX="153278" custLinFactNeighborX="-2518" custLinFactNeighborY="-113"/>
      <dgm:spPr/>
      <dgm:t>
        <a:bodyPr/>
        <a:lstStyle/>
        <a:p>
          <a:endParaRPr lang="ru-RU"/>
        </a:p>
      </dgm:t>
    </dgm:pt>
    <dgm:pt modelId="{8A650617-ED0B-4448-A731-9E51FF29BE58}" type="pres">
      <dgm:prSet presAssocID="{52DFD610-455E-444E-AB94-FED19694327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6701D61-F10D-41CD-A3E8-16397D898E31}" type="pres">
      <dgm:prSet presAssocID="{52DFD610-455E-444E-AB94-FED19694327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DB6C72F-8D3E-4B70-A589-4A26C3957A88}" type="pres">
      <dgm:prSet presAssocID="{A51B41CD-5400-4F66-A7D3-9F7708384D49}" presName="node" presStyleLbl="node1" presStyleIdx="0" presStyleCnt="4" custScaleX="31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1516-C97F-490F-9CA1-94F70B1C3896}" type="pres">
      <dgm:prSet presAssocID="{FB5401F3-6ADD-4F1C-91FE-043132F544A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486FEAB-5EB4-4E23-990D-0905FC9BC802}" type="pres">
      <dgm:prSet presAssocID="{FB5401F3-6ADD-4F1C-91FE-043132F544A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B016DB7-4E3E-4CAB-827A-52A0284249AC}" type="pres">
      <dgm:prSet presAssocID="{36877B80-C708-48A4-B502-10B9A3FF06F5}" presName="node" presStyleLbl="node1" presStyleIdx="1" presStyleCnt="4" custScaleX="250699" custRadScaleRad="165077" custRadScaleInc="-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61453-1440-4421-B855-2634FB26D8B5}" type="pres">
      <dgm:prSet presAssocID="{F8A600C5-9C20-47EA-B401-ACEA6379583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5AE3AF4-BC2F-493D-9EDE-DFDAB99960A4}" type="pres">
      <dgm:prSet presAssocID="{F8A600C5-9C20-47EA-B401-ACEA6379583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CC44CF2-6674-41D4-AB26-52C94426D68E}" type="pres">
      <dgm:prSet presAssocID="{3F24495B-9BDD-48FB-AD85-D26C8B4A41AD}" presName="node" presStyleLbl="node1" presStyleIdx="2" presStyleCnt="4" custScaleX="31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A9507-A82F-480A-9521-618A52DB8519}" type="pres">
      <dgm:prSet presAssocID="{9DA6C57B-E4EA-481D-9A61-08521521D0A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8AD22C9-7CA7-45EE-BCD9-8601616BBF08}" type="pres">
      <dgm:prSet presAssocID="{9DA6C57B-E4EA-481D-9A61-08521521D0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BAF1F9F-CC32-4257-9527-E2B270393DA3}" type="pres">
      <dgm:prSet presAssocID="{E6B1ABC0-F71D-459B-B1E0-A70D014463CA}" presName="node" presStyleLbl="node1" presStyleIdx="3" presStyleCnt="4" custScaleX="223268" custRadScaleRad="168274" custRadScaleInc="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518C9-E5B6-48B8-A290-5A603B417CF8}" srcId="{E1828A73-6ED6-4DDD-A4B6-0E7257CBBEC4}" destId="{1002EC99-87FA-4494-A4BA-E05BC9297E45}" srcOrd="0" destOrd="0" parTransId="{EEBFD6F9-D8D9-4BE1-9421-F1217A9D1585}" sibTransId="{CF57FF5D-5C36-4134-A7FA-D495F625C12D}"/>
    <dgm:cxn modelId="{4A8CC4A9-5941-4608-B077-3FB08308F79C}" type="presOf" srcId="{36877B80-C708-48A4-B502-10B9A3FF06F5}" destId="{1B016DB7-4E3E-4CAB-827A-52A0284249AC}" srcOrd="0" destOrd="0" presId="urn:microsoft.com/office/officeart/2005/8/layout/radial5"/>
    <dgm:cxn modelId="{6EED4BAD-E550-4C9E-9145-59CC4F43CD2D}" type="presOf" srcId="{52DFD610-455E-444E-AB94-FED196943277}" destId="{8A650617-ED0B-4448-A731-9E51FF29BE58}" srcOrd="0" destOrd="0" presId="urn:microsoft.com/office/officeart/2005/8/layout/radial5"/>
    <dgm:cxn modelId="{D8F8AC8C-2A44-49F2-8A3C-F7A419EC3B2E}" srcId="{1002EC99-87FA-4494-A4BA-E05BC9297E45}" destId="{36877B80-C708-48A4-B502-10B9A3FF06F5}" srcOrd="1" destOrd="0" parTransId="{FB5401F3-6ADD-4F1C-91FE-043132F544A8}" sibTransId="{F3F29881-E97F-4DBA-9320-76D11684279D}"/>
    <dgm:cxn modelId="{0AF85886-3665-4579-B754-D79AFF68CCEB}" srcId="{1002EC99-87FA-4494-A4BA-E05BC9297E45}" destId="{A51B41CD-5400-4F66-A7D3-9F7708384D49}" srcOrd="0" destOrd="0" parTransId="{52DFD610-455E-444E-AB94-FED196943277}" sibTransId="{8D49EAB2-1553-4619-A605-E50092DC2E4C}"/>
    <dgm:cxn modelId="{2CF358AB-02CC-45D1-BC1A-80837113DE3D}" type="presOf" srcId="{FB5401F3-6ADD-4F1C-91FE-043132F544A8}" destId="{3486FEAB-5EB4-4E23-990D-0905FC9BC802}" srcOrd="1" destOrd="0" presId="urn:microsoft.com/office/officeart/2005/8/layout/radial5"/>
    <dgm:cxn modelId="{6D5A135E-1F19-4D77-8435-503779D2124A}" srcId="{1002EC99-87FA-4494-A4BA-E05BC9297E45}" destId="{3F24495B-9BDD-48FB-AD85-D26C8B4A41AD}" srcOrd="2" destOrd="0" parTransId="{F8A600C5-9C20-47EA-B401-ACEA63795830}" sibTransId="{AC5F96B6-8512-47B1-A49A-BA76E0BC8569}"/>
    <dgm:cxn modelId="{1309C712-CC8B-4D57-A98C-0A34CC16780C}" srcId="{1002EC99-87FA-4494-A4BA-E05BC9297E45}" destId="{E6B1ABC0-F71D-459B-B1E0-A70D014463CA}" srcOrd="3" destOrd="0" parTransId="{9DA6C57B-E4EA-481D-9A61-08521521D0A6}" sibTransId="{7CDE3FA7-F8D0-4B33-9229-11DAFBD80507}"/>
    <dgm:cxn modelId="{165E3767-E04A-4AE4-9399-8578C79B508A}" type="presOf" srcId="{F8A600C5-9C20-47EA-B401-ACEA63795830}" destId="{05AE3AF4-BC2F-493D-9EDE-DFDAB99960A4}" srcOrd="1" destOrd="0" presId="urn:microsoft.com/office/officeart/2005/8/layout/radial5"/>
    <dgm:cxn modelId="{A150E953-13D3-4164-9C78-BD8FE70BFD74}" type="presOf" srcId="{9DA6C57B-E4EA-481D-9A61-08521521D0A6}" destId="{91AA9507-A82F-480A-9521-618A52DB8519}" srcOrd="0" destOrd="0" presId="urn:microsoft.com/office/officeart/2005/8/layout/radial5"/>
    <dgm:cxn modelId="{6B710FF5-E49A-4CA8-AE0E-F5A57F5EE33E}" type="presOf" srcId="{52DFD610-455E-444E-AB94-FED196943277}" destId="{56701D61-F10D-41CD-A3E8-16397D898E31}" srcOrd="1" destOrd="0" presId="urn:microsoft.com/office/officeart/2005/8/layout/radial5"/>
    <dgm:cxn modelId="{E025AF58-D70F-4B6E-8278-85BCC8DDEB07}" type="presOf" srcId="{1002EC99-87FA-4494-A4BA-E05BC9297E45}" destId="{FB15226D-9761-4E2C-9F2E-E3D7B6FF2CC8}" srcOrd="0" destOrd="0" presId="urn:microsoft.com/office/officeart/2005/8/layout/radial5"/>
    <dgm:cxn modelId="{E2F03CB7-9B01-49B7-ADF1-C720347790BA}" type="presOf" srcId="{9DA6C57B-E4EA-481D-9A61-08521521D0A6}" destId="{B8AD22C9-7CA7-45EE-BCD9-8601616BBF08}" srcOrd="1" destOrd="0" presId="urn:microsoft.com/office/officeart/2005/8/layout/radial5"/>
    <dgm:cxn modelId="{7B4F6558-E29D-48F1-966B-6C699E1322A5}" type="presOf" srcId="{E1828A73-6ED6-4DDD-A4B6-0E7257CBBEC4}" destId="{EB163408-02B6-4C6B-874E-79804F360F22}" srcOrd="0" destOrd="0" presId="urn:microsoft.com/office/officeart/2005/8/layout/radial5"/>
    <dgm:cxn modelId="{B6177E94-D7E1-4CDA-90D1-5EF61B3705C6}" type="presOf" srcId="{3F24495B-9BDD-48FB-AD85-D26C8B4A41AD}" destId="{3CC44CF2-6674-41D4-AB26-52C94426D68E}" srcOrd="0" destOrd="0" presId="urn:microsoft.com/office/officeart/2005/8/layout/radial5"/>
    <dgm:cxn modelId="{C1531DBE-9602-4BB1-BE9C-29BEABBE0DB3}" type="presOf" srcId="{A51B41CD-5400-4F66-A7D3-9F7708384D49}" destId="{4DB6C72F-8D3E-4B70-A589-4A26C3957A88}" srcOrd="0" destOrd="0" presId="urn:microsoft.com/office/officeart/2005/8/layout/radial5"/>
    <dgm:cxn modelId="{11F60DA3-21FD-4B98-9420-BFC5F6190CD9}" type="presOf" srcId="{FB5401F3-6ADD-4F1C-91FE-043132F544A8}" destId="{B7441516-C97F-490F-9CA1-94F70B1C3896}" srcOrd="0" destOrd="0" presId="urn:microsoft.com/office/officeart/2005/8/layout/radial5"/>
    <dgm:cxn modelId="{CCEF63B8-CEEC-44B1-8140-C31589875842}" type="presOf" srcId="{F8A600C5-9C20-47EA-B401-ACEA63795830}" destId="{71D61453-1440-4421-B855-2634FB26D8B5}" srcOrd="0" destOrd="0" presId="urn:microsoft.com/office/officeart/2005/8/layout/radial5"/>
    <dgm:cxn modelId="{185C0AE5-84F0-4F49-A2D9-A2675E0F7EFF}" type="presOf" srcId="{E6B1ABC0-F71D-459B-B1E0-A70D014463CA}" destId="{5BAF1F9F-CC32-4257-9527-E2B270393DA3}" srcOrd="0" destOrd="0" presId="urn:microsoft.com/office/officeart/2005/8/layout/radial5"/>
    <dgm:cxn modelId="{DE9D407A-C266-4C7C-84A1-5A9745146C8C}" type="presParOf" srcId="{EB163408-02B6-4C6B-874E-79804F360F22}" destId="{FB15226D-9761-4E2C-9F2E-E3D7B6FF2CC8}" srcOrd="0" destOrd="0" presId="urn:microsoft.com/office/officeart/2005/8/layout/radial5"/>
    <dgm:cxn modelId="{1D619911-DC0A-4C84-B8AD-9345892432EB}" type="presParOf" srcId="{EB163408-02B6-4C6B-874E-79804F360F22}" destId="{8A650617-ED0B-4448-A731-9E51FF29BE58}" srcOrd="1" destOrd="0" presId="urn:microsoft.com/office/officeart/2005/8/layout/radial5"/>
    <dgm:cxn modelId="{9CCB80A3-597D-4C31-9BE9-B4E2D210CF42}" type="presParOf" srcId="{8A650617-ED0B-4448-A731-9E51FF29BE58}" destId="{56701D61-F10D-41CD-A3E8-16397D898E31}" srcOrd="0" destOrd="0" presId="urn:microsoft.com/office/officeart/2005/8/layout/radial5"/>
    <dgm:cxn modelId="{622EC5C8-8031-417A-9C04-1D09893B6925}" type="presParOf" srcId="{EB163408-02B6-4C6B-874E-79804F360F22}" destId="{4DB6C72F-8D3E-4B70-A589-4A26C3957A88}" srcOrd="2" destOrd="0" presId="urn:microsoft.com/office/officeart/2005/8/layout/radial5"/>
    <dgm:cxn modelId="{97D91C74-CB6A-44F0-9ABA-69CDE157F46E}" type="presParOf" srcId="{EB163408-02B6-4C6B-874E-79804F360F22}" destId="{B7441516-C97F-490F-9CA1-94F70B1C3896}" srcOrd="3" destOrd="0" presId="urn:microsoft.com/office/officeart/2005/8/layout/radial5"/>
    <dgm:cxn modelId="{906F2AD5-5C2C-45D8-9419-078F1D910174}" type="presParOf" srcId="{B7441516-C97F-490F-9CA1-94F70B1C3896}" destId="{3486FEAB-5EB4-4E23-990D-0905FC9BC802}" srcOrd="0" destOrd="0" presId="urn:microsoft.com/office/officeart/2005/8/layout/radial5"/>
    <dgm:cxn modelId="{D407F34A-39D0-4D9A-BD44-BE6BF2AAF639}" type="presParOf" srcId="{EB163408-02B6-4C6B-874E-79804F360F22}" destId="{1B016DB7-4E3E-4CAB-827A-52A0284249AC}" srcOrd="4" destOrd="0" presId="urn:microsoft.com/office/officeart/2005/8/layout/radial5"/>
    <dgm:cxn modelId="{0C45CD2B-AD83-4085-971B-BFA087E025DD}" type="presParOf" srcId="{EB163408-02B6-4C6B-874E-79804F360F22}" destId="{71D61453-1440-4421-B855-2634FB26D8B5}" srcOrd="5" destOrd="0" presId="urn:microsoft.com/office/officeart/2005/8/layout/radial5"/>
    <dgm:cxn modelId="{ACE81B34-3EDE-4EB4-ADD8-284E98979165}" type="presParOf" srcId="{71D61453-1440-4421-B855-2634FB26D8B5}" destId="{05AE3AF4-BC2F-493D-9EDE-DFDAB99960A4}" srcOrd="0" destOrd="0" presId="urn:microsoft.com/office/officeart/2005/8/layout/radial5"/>
    <dgm:cxn modelId="{00BCCB2A-DB05-4BE9-BFC4-927499711427}" type="presParOf" srcId="{EB163408-02B6-4C6B-874E-79804F360F22}" destId="{3CC44CF2-6674-41D4-AB26-52C94426D68E}" srcOrd="6" destOrd="0" presId="urn:microsoft.com/office/officeart/2005/8/layout/radial5"/>
    <dgm:cxn modelId="{F713E91C-6E42-4858-A02D-8633C0D5CC85}" type="presParOf" srcId="{EB163408-02B6-4C6B-874E-79804F360F22}" destId="{91AA9507-A82F-480A-9521-618A52DB8519}" srcOrd="7" destOrd="0" presId="urn:microsoft.com/office/officeart/2005/8/layout/radial5"/>
    <dgm:cxn modelId="{770F456E-84DE-48E5-B00F-AC5FDF679B3D}" type="presParOf" srcId="{91AA9507-A82F-480A-9521-618A52DB8519}" destId="{B8AD22C9-7CA7-45EE-BCD9-8601616BBF08}" srcOrd="0" destOrd="0" presId="urn:microsoft.com/office/officeart/2005/8/layout/radial5"/>
    <dgm:cxn modelId="{3DAD666F-A29C-42A9-BC10-DD6AA001D79F}" type="presParOf" srcId="{EB163408-02B6-4C6B-874E-79804F360F22}" destId="{5BAF1F9F-CC32-4257-9527-E2B270393D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AA94-71FF-4592-9730-ED0F42B13DFF}">
      <dsp:nvSpPr>
        <dsp:cNvPr id="0" name=""/>
        <dsp:cNvSpPr/>
      </dsp:nvSpPr>
      <dsp:spPr>
        <a:xfrm>
          <a:off x="383386" y="973"/>
          <a:ext cx="7586155" cy="11444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Метапредметные результаты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16906" y="34493"/>
        <a:ext cx="7519115" cy="1077423"/>
      </dsp:txXfrm>
    </dsp:sp>
    <dsp:sp modelId="{4CBF4858-FE03-40DD-BB55-D827C3F75216}">
      <dsp:nvSpPr>
        <dsp:cNvPr id="0" name=""/>
        <dsp:cNvSpPr/>
      </dsp:nvSpPr>
      <dsp:spPr>
        <a:xfrm>
          <a:off x="383386" y="1601201"/>
          <a:ext cx="1144463" cy="114446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FA0E2-68A2-448A-AA41-A4A8552FD623}">
      <dsp:nvSpPr>
        <dsp:cNvPr id="0" name=""/>
        <dsp:cNvSpPr/>
      </dsp:nvSpPr>
      <dsp:spPr>
        <a:xfrm>
          <a:off x="1596517" y="1351439"/>
          <a:ext cx="6373024" cy="16439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ФГОС НОО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Чтение и работа с текстом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676784" y="1431706"/>
        <a:ext cx="6212490" cy="1483452"/>
      </dsp:txXfrm>
    </dsp:sp>
    <dsp:sp modelId="{AEEE201F-9DEE-4F72-938A-E06147592E8B}">
      <dsp:nvSpPr>
        <dsp:cNvPr id="0" name=""/>
        <dsp:cNvSpPr/>
      </dsp:nvSpPr>
      <dsp:spPr>
        <a:xfrm>
          <a:off x="455210" y="3513942"/>
          <a:ext cx="1144463" cy="114446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D5977-8D0F-4769-A095-ADE59C2102CE}">
      <dsp:nvSpPr>
        <dsp:cNvPr id="0" name=""/>
        <dsp:cNvSpPr/>
      </dsp:nvSpPr>
      <dsp:spPr>
        <a:xfrm>
          <a:off x="1706005" y="3133735"/>
          <a:ext cx="6229376" cy="1906824"/>
        </a:xfrm>
        <a:prstGeom prst="roundRect">
          <a:avLst>
            <a:gd name="adj" fmla="val 16670"/>
          </a:avLst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ФГОС ООО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Стратегии смыслового чтения и работы с текстом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799105" y="3226835"/>
        <a:ext cx="6043176" cy="1720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B860-3141-4B09-B639-CDDA6E9ADF0D}">
      <dsp:nvSpPr>
        <dsp:cNvPr id="0" name=""/>
        <dsp:cNvSpPr/>
      </dsp:nvSpPr>
      <dsp:spPr>
        <a:xfrm rot="5400000">
          <a:off x="-131267" y="132249"/>
          <a:ext cx="875115" cy="6125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07271"/>
        <a:ext cx="612580" cy="262535"/>
      </dsp:txXfrm>
    </dsp:sp>
    <dsp:sp modelId="{9C93966D-8372-4CD2-881A-BE48975EB4EE}">
      <dsp:nvSpPr>
        <dsp:cNvPr id="0" name=""/>
        <dsp:cNvSpPr/>
      </dsp:nvSpPr>
      <dsp:spPr>
        <a:xfrm rot="5400000">
          <a:off x="1838192" y="-1266685"/>
          <a:ext cx="568825" cy="3102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описание;</a:t>
          </a:r>
          <a:endParaRPr lang="ru-RU" sz="1800" b="1" kern="1200" dirty="0">
            <a:latin typeface="Cambria" pitchFamily="18" charset="0"/>
          </a:endParaRPr>
        </a:p>
      </dsp:txBody>
      <dsp:txXfrm rot="-5400000">
        <a:off x="571507" y="27768"/>
        <a:ext cx="3074427" cy="513289"/>
      </dsp:txXfrm>
    </dsp:sp>
    <dsp:sp modelId="{47F17DD3-8A4C-43CE-829C-31A096E0792A}">
      <dsp:nvSpPr>
        <dsp:cNvPr id="0" name=""/>
        <dsp:cNvSpPr/>
      </dsp:nvSpPr>
      <dsp:spPr>
        <a:xfrm rot="5400000">
          <a:off x="-131267" y="836717"/>
          <a:ext cx="875115" cy="612580"/>
        </a:xfrm>
        <a:prstGeom prst="chevron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011739"/>
        <a:ext cx="612580" cy="262535"/>
      </dsp:txXfrm>
    </dsp:sp>
    <dsp:sp modelId="{8FD5D6F5-F66C-448C-A253-374ECA75C349}">
      <dsp:nvSpPr>
        <dsp:cNvPr id="0" name=""/>
        <dsp:cNvSpPr/>
      </dsp:nvSpPr>
      <dsp:spPr>
        <a:xfrm rot="5400000">
          <a:off x="1879265" y="-545671"/>
          <a:ext cx="568825" cy="3102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itchFamily="18" charset="0"/>
            </a:rPr>
            <a:t>повествование; </a:t>
          </a:r>
          <a:endParaRPr lang="ru-RU" sz="2000" b="1" kern="1200" dirty="0">
            <a:latin typeface="Cambria" pitchFamily="18" charset="0"/>
          </a:endParaRPr>
        </a:p>
      </dsp:txBody>
      <dsp:txXfrm rot="-5400000">
        <a:off x="612580" y="748782"/>
        <a:ext cx="3074427" cy="513289"/>
      </dsp:txXfrm>
    </dsp:sp>
    <dsp:sp modelId="{F97CA111-8B85-4547-829B-5722A3A06EE0}">
      <dsp:nvSpPr>
        <dsp:cNvPr id="0" name=""/>
        <dsp:cNvSpPr/>
      </dsp:nvSpPr>
      <dsp:spPr>
        <a:xfrm rot="5400000">
          <a:off x="-131267" y="1535050"/>
          <a:ext cx="875115" cy="612580"/>
        </a:xfrm>
        <a:prstGeom prst="chevron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1710072"/>
        <a:ext cx="612580" cy="262535"/>
      </dsp:txXfrm>
    </dsp:sp>
    <dsp:sp modelId="{F6F4CC35-7B5D-42B5-A7FC-6037F4602276}">
      <dsp:nvSpPr>
        <dsp:cNvPr id="0" name=""/>
        <dsp:cNvSpPr/>
      </dsp:nvSpPr>
      <dsp:spPr>
        <a:xfrm rot="5400000">
          <a:off x="1879265" y="162078"/>
          <a:ext cx="568825" cy="3102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itchFamily="18" charset="0"/>
            </a:rPr>
            <a:t>рассуждение;</a:t>
          </a:r>
          <a:endParaRPr lang="ru-RU" sz="2000" b="1" kern="1200" dirty="0">
            <a:latin typeface="Cambria" pitchFamily="18" charset="0"/>
          </a:endParaRPr>
        </a:p>
      </dsp:txBody>
      <dsp:txXfrm rot="-5400000">
        <a:off x="612580" y="1456531"/>
        <a:ext cx="3074427" cy="513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B860-3141-4B09-B639-CDDA6E9ADF0D}">
      <dsp:nvSpPr>
        <dsp:cNvPr id="0" name=""/>
        <dsp:cNvSpPr/>
      </dsp:nvSpPr>
      <dsp:spPr>
        <a:xfrm rot="5400000">
          <a:off x="-143067" y="145683"/>
          <a:ext cx="953783" cy="6676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1" y="336439"/>
        <a:ext cx="667648" cy="286135"/>
      </dsp:txXfrm>
    </dsp:sp>
    <dsp:sp modelId="{9C93966D-8372-4CD2-881A-BE48975EB4EE}">
      <dsp:nvSpPr>
        <dsp:cNvPr id="0" name=""/>
        <dsp:cNvSpPr/>
      </dsp:nvSpPr>
      <dsp:spPr>
        <a:xfrm rot="5400000">
          <a:off x="1979981" y="-1354916"/>
          <a:ext cx="619959" cy="333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Входные билеты;</a:t>
          </a:r>
          <a:endParaRPr lang="ru-RU" sz="1600" b="1" kern="1200" dirty="0">
            <a:latin typeface="Cambria" pitchFamily="18" charset="0"/>
          </a:endParaRPr>
        </a:p>
      </dsp:txBody>
      <dsp:txXfrm rot="-5400000">
        <a:off x="623521" y="31808"/>
        <a:ext cx="3302615" cy="559431"/>
      </dsp:txXfrm>
    </dsp:sp>
    <dsp:sp modelId="{47F17DD3-8A4C-43CE-829C-31A096E0792A}">
      <dsp:nvSpPr>
        <dsp:cNvPr id="0" name=""/>
        <dsp:cNvSpPr/>
      </dsp:nvSpPr>
      <dsp:spPr>
        <a:xfrm rot="5400000">
          <a:off x="-143067" y="916340"/>
          <a:ext cx="953783" cy="667648"/>
        </a:xfrm>
        <a:prstGeom prst="chevron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1" y="1107096"/>
        <a:ext cx="667648" cy="286135"/>
      </dsp:txXfrm>
    </dsp:sp>
    <dsp:sp modelId="{8FD5D6F5-F66C-448C-A253-374ECA75C349}">
      <dsp:nvSpPr>
        <dsp:cNvPr id="0" name=""/>
        <dsp:cNvSpPr/>
      </dsp:nvSpPr>
      <dsp:spPr>
        <a:xfrm rot="5400000">
          <a:off x="2024108" y="-566224"/>
          <a:ext cx="619959" cy="333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Расписание движения транспорта ;</a:t>
          </a:r>
          <a:endParaRPr lang="ru-RU" sz="1600" b="1" kern="1200" dirty="0">
            <a:latin typeface="Cambria" pitchFamily="18" charset="0"/>
          </a:endParaRPr>
        </a:p>
      </dsp:txBody>
      <dsp:txXfrm rot="-5400000">
        <a:off x="667648" y="820500"/>
        <a:ext cx="3302615" cy="559431"/>
      </dsp:txXfrm>
    </dsp:sp>
    <dsp:sp modelId="{F97CA111-8B85-4547-829B-5722A3A06EE0}">
      <dsp:nvSpPr>
        <dsp:cNvPr id="0" name=""/>
        <dsp:cNvSpPr/>
      </dsp:nvSpPr>
      <dsp:spPr>
        <a:xfrm rot="5400000">
          <a:off x="-143067" y="1680311"/>
          <a:ext cx="953783" cy="667648"/>
        </a:xfrm>
        <a:prstGeom prst="chevron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</a:t>
          </a:r>
          <a:endParaRPr lang="ru-RU" sz="1900" kern="1200" dirty="0"/>
        </a:p>
      </dsp:txBody>
      <dsp:txXfrm rot="-5400000">
        <a:off x="1" y="1871067"/>
        <a:ext cx="667648" cy="286135"/>
      </dsp:txXfrm>
    </dsp:sp>
    <dsp:sp modelId="{F6F4CC35-7B5D-42B5-A7FC-6037F4602276}">
      <dsp:nvSpPr>
        <dsp:cNvPr id="0" name=""/>
        <dsp:cNvSpPr/>
      </dsp:nvSpPr>
      <dsp:spPr>
        <a:xfrm rot="5400000">
          <a:off x="2024108" y="208009"/>
          <a:ext cx="619959" cy="333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Карты сайтов</a:t>
          </a:r>
          <a:endParaRPr lang="ru-RU" sz="1600" b="1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Cambria" pitchFamily="18" charset="0"/>
          </a:endParaRPr>
        </a:p>
      </dsp:txBody>
      <dsp:txXfrm rot="-5400000">
        <a:off x="667648" y="1594733"/>
        <a:ext cx="3302615" cy="55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B860-3141-4B09-B639-CDDA6E9ADF0D}">
      <dsp:nvSpPr>
        <dsp:cNvPr id="0" name=""/>
        <dsp:cNvSpPr/>
      </dsp:nvSpPr>
      <dsp:spPr>
        <a:xfrm rot="5400000">
          <a:off x="-156124" y="157584"/>
          <a:ext cx="1040833" cy="7285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2" y="365751"/>
        <a:ext cx="728583" cy="312250"/>
      </dsp:txXfrm>
    </dsp:sp>
    <dsp:sp modelId="{9C93966D-8372-4CD2-881A-BE48975EB4EE}">
      <dsp:nvSpPr>
        <dsp:cNvPr id="0" name=""/>
        <dsp:cNvSpPr/>
      </dsp:nvSpPr>
      <dsp:spPr>
        <a:xfrm rot="5400000">
          <a:off x="2017737" y="-1333131"/>
          <a:ext cx="676541" cy="334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Графики, диаграммы, схемы(кластеры), таблицы;</a:t>
          </a:r>
          <a:endParaRPr lang="ru-RU" sz="1600" b="1" kern="1200" dirty="0">
            <a:latin typeface="Cambria" pitchFamily="18" charset="0"/>
          </a:endParaRPr>
        </a:p>
      </dsp:txBody>
      <dsp:txXfrm rot="-5400000">
        <a:off x="684317" y="33315"/>
        <a:ext cx="3310356" cy="610489"/>
      </dsp:txXfrm>
    </dsp:sp>
    <dsp:sp modelId="{47F17DD3-8A4C-43CE-829C-31A096E0792A}">
      <dsp:nvSpPr>
        <dsp:cNvPr id="0" name=""/>
        <dsp:cNvSpPr/>
      </dsp:nvSpPr>
      <dsp:spPr>
        <a:xfrm rot="5400000">
          <a:off x="-156124" y="993030"/>
          <a:ext cx="1040833" cy="728583"/>
        </a:xfrm>
        <a:prstGeom prst="chevron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2" y="1201197"/>
        <a:ext cx="728583" cy="312250"/>
      </dsp:txXfrm>
    </dsp:sp>
    <dsp:sp modelId="{8FD5D6F5-F66C-448C-A253-374ECA75C349}">
      <dsp:nvSpPr>
        <dsp:cNvPr id="0" name=""/>
        <dsp:cNvSpPr/>
      </dsp:nvSpPr>
      <dsp:spPr>
        <a:xfrm rot="5400000">
          <a:off x="2062003" y="-478005"/>
          <a:ext cx="676541" cy="334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Географические карты и карты местности; </a:t>
          </a:r>
          <a:endParaRPr lang="ru-RU" sz="1600" b="1" kern="1200" dirty="0">
            <a:latin typeface="Cambria" pitchFamily="18" charset="0"/>
          </a:endParaRPr>
        </a:p>
      </dsp:txBody>
      <dsp:txXfrm rot="-5400000">
        <a:off x="728583" y="888441"/>
        <a:ext cx="3310356" cy="610489"/>
      </dsp:txXfrm>
    </dsp:sp>
    <dsp:sp modelId="{F97CA111-8B85-4547-829B-5722A3A06EE0}">
      <dsp:nvSpPr>
        <dsp:cNvPr id="0" name=""/>
        <dsp:cNvSpPr/>
      </dsp:nvSpPr>
      <dsp:spPr>
        <a:xfrm rot="5400000">
          <a:off x="-156124" y="1821180"/>
          <a:ext cx="1040833" cy="728583"/>
        </a:xfrm>
        <a:prstGeom prst="chevron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2" y="2029347"/>
        <a:ext cx="728583" cy="312250"/>
      </dsp:txXfrm>
    </dsp:sp>
    <dsp:sp modelId="{F6F4CC35-7B5D-42B5-A7FC-6037F4602276}">
      <dsp:nvSpPr>
        <dsp:cNvPr id="0" name=""/>
        <dsp:cNvSpPr/>
      </dsp:nvSpPr>
      <dsp:spPr>
        <a:xfrm rot="5400000">
          <a:off x="2047794" y="309656"/>
          <a:ext cx="676541" cy="334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itchFamily="18" charset="0"/>
            </a:rPr>
            <a:t>План помещения, местности, сооружения;</a:t>
          </a:r>
          <a:endParaRPr lang="ru-RU" sz="1600" b="1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Cambria" pitchFamily="18" charset="0"/>
          </a:endParaRPr>
        </a:p>
      </dsp:txBody>
      <dsp:txXfrm rot="-5400000">
        <a:off x="714374" y="1676102"/>
        <a:ext cx="3310356" cy="610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226D-9761-4E2C-9F2E-E3D7B6FF2CC8}">
      <dsp:nvSpPr>
        <dsp:cNvPr id="0" name=""/>
        <dsp:cNvSpPr/>
      </dsp:nvSpPr>
      <dsp:spPr>
        <a:xfrm>
          <a:off x="2889998" y="2045618"/>
          <a:ext cx="2238436" cy="146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Несплошной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текст </a:t>
          </a:r>
          <a:endParaRPr lang="ru-RU" sz="1600" b="1" kern="1200" dirty="0"/>
        </a:p>
      </dsp:txBody>
      <dsp:txXfrm>
        <a:off x="3217809" y="2259485"/>
        <a:ext cx="1582814" cy="1032643"/>
      </dsp:txXfrm>
    </dsp:sp>
    <dsp:sp modelId="{8A650617-ED0B-4448-A731-9E51FF29BE58}">
      <dsp:nvSpPr>
        <dsp:cNvPr id="0" name=""/>
        <dsp:cNvSpPr/>
      </dsp:nvSpPr>
      <dsp:spPr>
        <a:xfrm rot="16373370">
          <a:off x="3905683" y="1515098"/>
          <a:ext cx="309270" cy="496528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49735" y="1660736"/>
        <a:ext cx="216489" cy="297916"/>
      </dsp:txXfrm>
    </dsp:sp>
    <dsp:sp modelId="{4DB6C72F-8D3E-4B70-A589-4A26C3957A88}">
      <dsp:nvSpPr>
        <dsp:cNvPr id="0" name=""/>
        <dsp:cNvSpPr/>
      </dsp:nvSpPr>
      <dsp:spPr>
        <a:xfrm>
          <a:off x="1811407" y="2943"/>
          <a:ext cx="4601823" cy="146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Входные билеты, афиши, объявления, рекламные постеры</a:t>
          </a:r>
          <a:endParaRPr lang="ru-RU" sz="2000" kern="1200" dirty="0"/>
        </a:p>
      </dsp:txBody>
      <dsp:txXfrm>
        <a:off x="2485328" y="216810"/>
        <a:ext cx="3253981" cy="1032643"/>
      </dsp:txXfrm>
    </dsp:sp>
    <dsp:sp modelId="{B7441516-C97F-490F-9CA1-94F70B1C3896}">
      <dsp:nvSpPr>
        <dsp:cNvPr id="0" name=""/>
        <dsp:cNvSpPr/>
      </dsp:nvSpPr>
      <dsp:spPr>
        <a:xfrm rot="10799976">
          <a:off x="4854947" y="2527536"/>
          <a:ext cx="193264" cy="496528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912926" y="2626842"/>
        <a:ext cx="135285" cy="297916"/>
      </dsp:txXfrm>
    </dsp:sp>
    <dsp:sp modelId="{1B016DB7-4E3E-4CAB-827A-52A0284249AC}">
      <dsp:nvSpPr>
        <dsp:cNvPr id="0" name=""/>
        <dsp:cNvSpPr/>
      </dsp:nvSpPr>
      <dsp:spPr>
        <a:xfrm>
          <a:off x="4763785" y="2045600"/>
          <a:ext cx="3661150" cy="146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Географические карты; планы местности, помещений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99948" y="2259467"/>
        <a:ext cx="2588824" cy="1032643"/>
      </dsp:txXfrm>
    </dsp:sp>
    <dsp:sp modelId="{71D61453-1440-4421-B855-2634FB26D8B5}">
      <dsp:nvSpPr>
        <dsp:cNvPr id="0" name=""/>
        <dsp:cNvSpPr/>
      </dsp:nvSpPr>
      <dsp:spPr>
        <a:xfrm rot="5227411">
          <a:off x="3903226" y="3544477"/>
          <a:ext cx="314175" cy="496528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47987" y="3596716"/>
        <a:ext cx="219923" cy="297916"/>
      </dsp:txXfrm>
    </dsp:sp>
    <dsp:sp modelId="{3CC44CF2-6674-41D4-AB26-52C94426D68E}">
      <dsp:nvSpPr>
        <dsp:cNvPr id="0" name=""/>
        <dsp:cNvSpPr/>
      </dsp:nvSpPr>
      <dsp:spPr>
        <a:xfrm>
          <a:off x="1811407" y="4097546"/>
          <a:ext cx="4601823" cy="146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Обложки журналов, меню, </a:t>
          </a:r>
          <a:endParaRPr lang="ru-RU" sz="2000" kern="1200" dirty="0"/>
        </a:p>
      </dsp:txBody>
      <dsp:txXfrm>
        <a:off x="2485328" y="4311413"/>
        <a:ext cx="3253981" cy="1032643"/>
      </dsp:txXfrm>
    </dsp:sp>
    <dsp:sp modelId="{91AA9507-A82F-480A-9521-618A52DB8519}">
      <dsp:nvSpPr>
        <dsp:cNvPr id="0" name=""/>
        <dsp:cNvSpPr/>
      </dsp:nvSpPr>
      <dsp:spPr>
        <a:xfrm rot="21600000">
          <a:off x="2971520" y="2527543"/>
          <a:ext cx="196394" cy="496528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21600000">
        <a:off x="2971520" y="2626849"/>
        <a:ext cx="137476" cy="297916"/>
      </dsp:txXfrm>
    </dsp:sp>
    <dsp:sp modelId="{5BAF1F9F-CC32-4257-9527-E2B270393DA3}">
      <dsp:nvSpPr>
        <dsp:cNvPr id="0" name=""/>
        <dsp:cNvSpPr/>
      </dsp:nvSpPr>
      <dsp:spPr>
        <a:xfrm>
          <a:off x="0" y="2045618"/>
          <a:ext cx="3260554" cy="146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Графики, диаграммы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схемы, таблицы</a:t>
          </a:r>
          <a:endParaRPr lang="ru-RU" sz="2000" kern="1200" dirty="0"/>
        </a:p>
      </dsp:txBody>
      <dsp:txXfrm>
        <a:off x="477497" y="2259485"/>
        <a:ext cx="2305560" cy="103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Типы текстов, используемые для формирования читательской грамотности</a:t>
            </a:r>
            <a:endParaRPr lang="ru-RU" dirty="0"/>
          </a:p>
        </p:txBody>
      </p:sp>
      <p:pic>
        <p:nvPicPr>
          <p:cNvPr id="1026" name="Picture 2" descr="C:\Users\анна\Desktop\чит.гр\s1800308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555776" y="3429000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6147" name="Содержимое 4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8532812" cy="4525963"/>
          </a:xfrm>
        </p:spPr>
        <p:txBody>
          <a:bodyPr/>
          <a:lstStyle/>
          <a:p>
            <a:pPr>
              <a:buNone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97425"/>
            <a:ext cx="23907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79512" y="764704"/>
          <a:ext cx="8424936" cy="556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28350" r="24401" b="16000"/>
          <a:stretch/>
        </p:blipFill>
        <p:spPr>
          <a:xfrm>
            <a:off x="1331640" y="692696"/>
            <a:ext cx="638153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Евро\Desktop\qyuP1U0Ulfc.jpg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30000" contrast="30000"/>
          </a:blip>
          <a:srcRect l="4496" t="6154" r="3971" b="10704"/>
          <a:stretch>
            <a:fillRect/>
          </a:stretch>
        </p:blipFill>
        <p:spPr bwMode="auto">
          <a:xfrm>
            <a:off x="467544" y="980728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/>
          <a:stretch/>
        </p:blipFill>
        <p:spPr>
          <a:xfrm>
            <a:off x="28849" y="404664"/>
            <a:ext cx="9144000" cy="5788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280" cy="575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Сопоставьте  условные обозначения с  описанием  запрещающих правил поведения в театре. </a:t>
            </a:r>
            <a:endParaRPr lang="ru-RU" dirty="0" smtClean="0"/>
          </a:p>
          <a:p>
            <a:r>
              <a:rPr lang="ru-RU" dirty="0" smtClean="0"/>
              <a:t>1. Выключи  мобильный телефон.</a:t>
            </a:r>
          </a:p>
          <a:p>
            <a:r>
              <a:rPr lang="ru-RU" dirty="0" smtClean="0"/>
              <a:t>2. Вход с едой запрещен. </a:t>
            </a:r>
          </a:p>
          <a:p>
            <a:r>
              <a:rPr lang="ru-RU" dirty="0" smtClean="0"/>
              <a:t>3. Запрещена видеосъемка</a:t>
            </a:r>
          </a:p>
          <a:p>
            <a:r>
              <a:rPr lang="ru-RU" dirty="0" smtClean="0"/>
              <a:t>4. Запрещено входить  в зал с напитками.</a:t>
            </a:r>
          </a:p>
          <a:p>
            <a:r>
              <a:rPr lang="ru-RU" dirty="0" smtClean="0"/>
              <a:t>5. Запрещена фотосъемка.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вход с напитками запрещ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запрещено пользоваться мобильными телефон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52664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вход с едой запреще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678" y="4100314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запрещено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210" y="3852664"/>
            <a:ext cx="1000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запрещено виде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922842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1019" r="6590" b="18107"/>
          <a:stretch/>
        </p:blipFill>
        <p:spPr>
          <a:xfrm>
            <a:off x="467544" y="764704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Смешанные тексты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Смешанные тексты</a:t>
            </a:r>
            <a:r>
              <a:rPr lang="ru-RU" dirty="0" smtClean="0"/>
              <a:t> –соединяют черты сплошных и </a:t>
            </a:r>
            <a:r>
              <a:rPr lang="ru-RU" dirty="0" err="1" smtClean="0"/>
              <a:t>несплошных</a:t>
            </a:r>
            <a:r>
              <a:rPr lang="ru-RU" dirty="0" smtClean="0"/>
              <a:t> текстов.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ПРИМЕР: </a:t>
            </a:r>
            <a:r>
              <a:rPr lang="ru-RU" dirty="0" err="1" smtClean="0"/>
              <a:t>веб-страницы</a:t>
            </a:r>
            <a:r>
              <a:rPr lang="ru-RU" dirty="0" smtClean="0"/>
              <a:t>, </a:t>
            </a:r>
            <a:r>
              <a:rPr lang="ru-RU" dirty="0" err="1" smtClean="0"/>
              <a:t>инфографика</a:t>
            </a:r>
            <a:r>
              <a:rPr lang="ru-RU" dirty="0" smtClean="0"/>
              <a:t>, объявления и другие.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49612" r="39757" b="32670"/>
          <a:stretch/>
        </p:blipFill>
        <p:spPr>
          <a:xfrm>
            <a:off x="395536" y="1412776"/>
            <a:ext cx="81417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:\_сопровождение конкурсов-исследований\Авторы\1 на проверку\Смелый-3_Макеева_СМЕШ_ОБЩ_27.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r="50425" b="30502"/>
          <a:stretch/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85236"/>
              </p:ext>
            </p:extLst>
          </p:nvPr>
        </p:nvGraphicFramePr>
        <p:xfrm>
          <a:off x="714348" y="1928802"/>
          <a:ext cx="7784402" cy="376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2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«Тонкие» вопросы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«Толстые» вопросы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Кто…?   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Когда…?  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звали…?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ли…?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Дайте три объяснения,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Что, если…?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785794"/>
            <a:ext cx="7342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Таблица тонких и толстых вопросов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на\Desktop\чит.гр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642910" y="3143248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</a:rPr>
              <a:t>Читай не затем, чтобы противоречить и опровергать, не затем, чтобы принимать на веру, и не затем, чтобы найти предмет для беседы; но чтобы мыслить и рассуждать.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Бэкон Ф.</a:t>
            </a: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500042"/>
            <a:ext cx="3964810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8149291"/>
              </p:ext>
            </p:extLst>
          </p:nvPr>
        </p:nvGraphicFramePr>
        <p:xfrm>
          <a:off x="539552" y="1628800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186" y="500043"/>
            <a:ext cx="3169421" cy="11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1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363272" cy="55431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Читательская грамотность</a:t>
            </a:r>
            <a:r>
              <a:rPr lang="ru-RU" dirty="0" smtClean="0"/>
              <a:t>   определяется по уровню сформированности </a:t>
            </a:r>
            <a:r>
              <a:rPr lang="ru-RU" dirty="0" smtClean="0"/>
              <a:t>четырёх  </a:t>
            </a:r>
            <a:r>
              <a:rPr lang="ru-RU" dirty="0" smtClean="0"/>
              <a:t>групп умений: 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smtClean="0"/>
              <a:t>Ориентация в содержании текста и понимание его целостного смысла, нахождение информации;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Интерпретация текста;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Рефлексия на содержание текста или на форму текста и его </a:t>
            </a:r>
            <a:r>
              <a:rPr lang="ru-RU" smtClean="0"/>
              <a:t>оценка</a:t>
            </a:r>
            <a:r>
              <a:rPr lang="ru-RU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Использование в речевой ситуации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Задания по работе с текстом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772400" cy="4572000"/>
          </a:xfrm>
        </p:spPr>
        <p:txBody>
          <a:bodyPr/>
          <a:lstStyle/>
          <a:p>
            <a:pPr lvl="0"/>
            <a:r>
              <a:rPr lang="ru-RU" dirty="0" smtClean="0"/>
              <a:t>Закрытый тип – выбор одного или нескольких ответов. </a:t>
            </a:r>
          </a:p>
          <a:p>
            <a:pPr lvl="0"/>
            <a:r>
              <a:rPr lang="ru-RU" dirty="0" smtClean="0"/>
              <a:t>Открытый тип – в ответе необходимо вписать одно слово, последовательность букв или число. </a:t>
            </a:r>
          </a:p>
          <a:p>
            <a:pPr lvl="0"/>
            <a:r>
              <a:rPr lang="ru-RU" dirty="0" smtClean="0"/>
              <a:t>Сопоставление. </a:t>
            </a:r>
          </a:p>
          <a:p>
            <a:pPr lvl="0"/>
            <a:r>
              <a:rPr lang="ru-RU" dirty="0" smtClean="0"/>
              <a:t> Восстановление последовательности. </a:t>
            </a:r>
          </a:p>
          <a:p>
            <a:pPr lvl="0"/>
            <a:r>
              <a:rPr lang="ru-RU" dirty="0" smtClean="0"/>
              <a:t>Установление истинности.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32710"/>
              </p:ext>
            </p:extLst>
          </p:nvPr>
        </p:nvGraphicFramePr>
        <p:xfrm>
          <a:off x="571472" y="2428868"/>
          <a:ext cx="371477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1785926"/>
            <a:ext cx="34878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Сплошные тексты: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0042"/>
            <a:ext cx="3907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Несплошные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тексты: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32710"/>
              </p:ext>
            </p:extLst>
          </p:nvPr>
        </p:nvGraphicFramePr>
        <p:xfrm>
          <a:off x="4714876" y="3786190"/>
          <a:ext cx="400052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32710"/>
              </p:ext>
            </p:extLst>
          </p:nvPr>
        </p:nvGraphicFramePr>
        <p:xfrm>
          <a:off x="4643438" y="1214422"/>
          <a:ext cx="407196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Сплошной текст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Сплошные тексты</a:t>
            </a:r>
            <a:r>
              <a:rPr lang="ru-RU" dirty="0" smtClean="0"/>
              <a:t> обычно состоят из предложений, которые соединены в абзацы….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ПРИМЕР: художественные и научные тексты, статьи журналов (только текст), газет и </a:t>
            </a:r>
            <a:r>
              <a:rPr lang="ru-RU" dirty="0" err="1" smtClean="0"/>
              <a:t>интернет-страниц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4300"/>
          <a:stretch/>
        </p:blipFill>
        <p:spPr>
          <a:xfrm>
            <a:off x="251520" y="836712"/>
            <a:ext cx="8714666" cy="45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Несплошной текст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/>
              <a:t>Несплошные</a:t>
            </a:r>
            <a:r>
              <a:rPr lang="ru-RU" b="1" dirty="0" smtClean="0"/>
              <a:t> тексты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В таких текстах практически отсутствуют словесные пояснения, развернутые предложения.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ПРИМЕР: таблицы, графики, диаграммы, объявления, расписания, каталоги, формы.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415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Типы текстов, используемые для формирования читательской грамотности</vt:lpstr>
      <vt:lpstr>Презентация PowerPoint</vt:lpstr>
      <vt:lpstr>Презентация PowerPoint</vt:lpstr>
      <vt:lpstr>Презентация PowerPoint</vt:lpstr>
      <vt:lpstr>Задания по работе с текстом</vt:lpstr>
      <vt:lpstr>Презентация PowerPoint</vt:lpstr>
      <vt:lpstr>Сплошной текст</vt:lpstr>
      <vt:lpstr>Презентация PowerPoint</vt:lpstr>
      <vt:lpstr>Несплошной текст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Смешанные тексты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текстов, используемые для формирования читательской грамотности</dc:title>
  <dc:creator>анна</dc:creator>
  <cp:lastModifiedBy>user</cp:lastModifiedBy>
  <cp:revision>11</cp:revision>
  <dcterms:created xsi:type="dcterms:W3CDTF">2019-12-01T13:19:59Z</dcterms:created>
  <dcterms:modified xsi:type="dcterms:W3CDTF">2019-12-04T08:16:02Z</dcterms:modified>
</cp:coreProperties>
</file>