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880BF-D9F0-42E2-B99F-88CD677C22A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BF79-2CDB-47E7-BA2F-0F5E32CEA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EBF79-2CDB-47E7-BA2F-0F5E32CEA8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3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0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0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6F78-6133-4308-A332-4F3FE0EE242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BB67-0315-40EE-954C-F77F2EC0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QxWNTEf1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wmhox3pTWs" TargetMode="External"/><Relationship Id="rId5" Type="http://schemas.openxmlformats.org/officeDocument/2006/relationships/hyperlink" Target="https://www.youtube.com/watch?v=YFvqdqnYjBI" TargetMode="External"/><Relationship Id="rId4" Type="http://schemas.openxmlformats.org/officeDocument/2006/relationships/hyperlink" Target="https://www.youtube.com/watch?v=gFy0MEOQ1e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02/1613687007_1-p-fon-dlya-prezentatsii-kukolnii-teatr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atherineasquithgallery.com/uploads/posts/2021-02/1613687007_1-p-fon-dlya-prezentatsii-kukolnii-teatr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-144463"/>
            <a:ext cx="12192000" cy="7112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0746" y="2279174"/>
            <a:ext cx="6045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6600"/>
                </a:solidFill>
                <a:latin typeface="Miama Nueva" panose="02000603000000000000" pitchFamily="2" charset="-52"/>
              </a:rPr>
              <a:t>КУКОЛЬНЫЙ ТЕАТР СВОИМИ РУКАМИ</a:t>
            </a:r>
            <a:endParaRPr lang="ru-RU" sz="4800" b="1" dirty="0">
              <a:solidFill>
                <a:srgbClr val="FF6600"/>
              </a:solidFill>
              <a:latin typeface="Miama Nueva" panose="02000603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9303" y="5777881"/>
            <a:ext cx="697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Детско-родительский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клуб «За руку с семьей»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5278" y="280460"/>
            <a:ext cx="749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КУКЛЫ-ТОПОТУШКИ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om_teatr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449" y="988345"/>
            <a:ext cx="7638619" cy="558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3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9553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528" y="532263"/>
            <a:ext cx="761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ПАЛЬЧИКОВЫЙ ТЕАТР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ww.i-igrushki.ru/upload/iblock/a12/a12cdaec679f746cf971920853f6b36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1" y="1408994"/>
            <a:ext cx="6190008" cy="40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845" y="3429000"/>
            <a:ext cx="6073699" cy="35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936" y="176223"/>
            <a:ext cx="10722591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4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Театр начинается с вешалки, </a:t>
            </a:r>
            <a:endParaRPr lang="ru-RU" sz="40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4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кукольный театр – с 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ширмы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345" y="1978483"/>
            <a:ext cx="109273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Aft>
                <a:spcPts val="1500"/>
              </a:spcAft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кукольного театра декорации могут любыми, подойдет и журнальный столик, и картонная коробка, и ширма из занавески или покрывала. Вот несколько идей, как можно сделать сцену для кукольных представлений.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8131" y="396165"/>
            <a:ext cx="106952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 defTabSz="457200" fontAlgn="base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Ширма - небольшая перегородка. </a:t>
            </a:r>
          </a:p>
          <a:p>
            <a:pPr lvl="0" indent="450215" algn="ctr" defTabSz="457200" fontAlgn="base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Ширмы бывают напольные и настольные.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457200" fontAlgn="base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Любой спектакль становится интереснее, красочнее, если он оформлен декорациями. Декорация - художественное украшение предмета или помещения. По декорациям зрители узнают время и место действия. Художественно выполненные декорации создают настроение, ярче раскрывают происходящие на сцене события.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" y="4035385"/>
            <a:ext cx="4840576" cy="2722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35" y="3429000"/>
            <a:ext cx="3653307" cy="33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51" y="286603"/>
            <a:ext cx="6550849" cy="3687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00"/>
            <a:ext cx="5977719" cy="4427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63" y="3429000"/>
            <a:ext cx="4763873" cy="33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6244" y="186450"/>
            <a:ext cx="10463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Как сделать ширму для домашнего КУКОЛЬНОГО ТЕАТРА своими руками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0060" y="1419219"/>
            <a:ext cx="9580728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  <a:hlinkClick r:id="rId3"/>
            </a:endParaRPr>
          </a:p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hlinkClick r:id="rId3"/>
              </a:rPr>
              <a:t>https://www.youtube.com/watch?v=prQxWNTEf1I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hlinkClick r:id="rId4"/>
              </a:rPr>
              <a:t>https://www.youtube.com/watch?v=gFy0MEOQ1e8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hlinkClick r:id="rId5"/>
              </a:rPr>
              <a:t>https://www.youtube.com/watch?v=YFvqdqnYjBI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hlinkClick r:id="rId6"/>
              </a:rPr>
              <a:t>https://www.youtube.com/watch?v=bwmhox3pTWs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27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251" y="354842"/>
            <a:ext cx="10836322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Читайте!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</a:t>
            </a:r>
            <a:r>
              <a:rPr lang="ru-RU" sz="4400" b="1" kern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kern="0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                    </a:t>
            </a:r>
            <a:r>
              <a:rPr kumimoji="0" lang="ru-RU" sz="72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Смотрите! </a:t>
            </a:r>
            <a:endParaRPr kumimoji="0" lang="ru-RU" sz="6600" b="1" i="0" u="none" strike="noStrike" kern="0" cap="none" spc="0" normalizeH="0" baseline="0" noProof="0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</a:t>
            </a:r>
            <a:r>
              <a:rPr lang="ru-RU" sz="4400" b="1" kern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</a:t>
            </a:r>
            <a:r>
              <a:rPr lang="ru-RU" sz="4400" b="1" kern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                                                </a:t>
            </a:r>
            <a:r>
              <a:rPr lang="ru-RU" sz="6600" b="1" kern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Творите!</a:t>
            </a:r>
            <a:endParaRPr kumimoji="0" lang="ru-RU" sz="4400" b="1" i="0" u="none" strike="noStrike" kern="0" cap="none" spc="0" normalizeH="0" baseline="0" noProof="0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</a:t>
            </a:r>
            <a:r>
              <a:rPr lang="ru-RU" sz="4400" b="1" kern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ea typeface="+mj-ea"/>
                <a:cs typeface="+mj-cs"/>
              </a:rPr>
              <a:t>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                                              </a:t>
            </a:r>
            <a:r>
              <a:rPr kumimoji="0" lang="ru-RU" sz="4400" b="1" i="0" u="none" strike="noStrike" kern="0" cap="none" spc="0" normalizeH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                                        </a:t>
            </a:r>
            <a:r>
              <a:rPr kumimoji="0" lang="ru-RU" sz="44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</a:b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53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459" y="572406"/>
            <a:ext cx="109409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: Способствовать повышению педагогической культуры родителей, пополнению их знаний по театрализованной деятельности ребенка 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семье.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Познакомить с видами театральной куклы, показать способы самостоятельного изготовления кукол дома из подручного материала.</a:t>
            </a:r>
          </a:p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Повысить родительскую компетентность в понимании природы внутренних переживаний и потребностей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ребёнка.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Формировать у родителей умение смотреть на мир глазами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ребёнка.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148" y="0"/>
            <a:ext cx="10476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один из самых доступных видов искусства для детей. Помогает решить многие актуальные проблемы педагогики и психологии. Он связан с художественным образованием и воспитанием детей; формированием эстетического вкуса; нравственным воспитанием; развитием коммуникативных качеств личности; воспитанием воли, развитием памяти, воображения, инициативности, фантазии, речи; созданием положительного эмоционального настроя, снятием напряжённости, решением конфликтных ситуаций через игру.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304" y="3832705"/>
            <a:ext cx="10540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театр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прекрасное, совершенно незаслуженно забытое средство семейного досуга и воспитания. Только не надо относиться к нему слишком серьезно, как к какой-нибудь просветительской или педагогической задаче. Домашний театр — это прекрасное средство подружиться вам с вашим ребенком, с его внутренним миром.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752" y="198862"/>
            <a:ext cx="964896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Настольный театр игрушек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www.toysew.ru/wp-content/uploads/2017/06/nastolnyj-volk-semero-kozlyat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278" y="1007697"/>
            <a:ext cx="7738279" cy="5791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9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660" y="345281"/>
            <a:ext cx="113412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Театр из бумажных цилиндров и конусов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rgbClr val="53548A">
                        <a:tint val="73000"/>
                        <a:satMod val="145000"/>
                      </a:srgbClr>
                    </a:gs>
                    <a:gs pos="73000">
                      <a:srgbClr val="53548A">
                        <a:tint val="73000"/>
                        <a:satMod val="145000"/>
                      </a:srgbClr>
                    </a:gs>
                    <a:gs pos="100000">
                      <a:srgbClr val="53548A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rgbClr val="53548A">
                        <a:tint val="73000"/>
                        <a:satMod val="145000"/>
                      </a:srgbClr>
                    </a:gs>
                    <a:gs pos="73000">
                      <a:srgbClr val="53548A">
                        <a:tint val="73000"/>
                        <a:satMod val="145000"/>
                      </a:srgbClr>
                    </a:gs>
                    <a:gs pos="100000">
                      <a:srgbClr val="53548A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Picture 4" descr="https://www.maam.ru/upload/blogs/756275b3a97f152b83f241fc55c16f17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20" y="2518012"/>
            <a:ext cx="5786651" cy="4339988"/>
          </a:xfrm>
          <a:prstGeom prst="rect">
            <a:avLst/>
          </a:prstGeom>
          <a:noFill/>
        </p:spPr>
      </p:pic>
      <p:pic>
        <p:nvPicPr>
          <p:cNvPr id="5" name="Picture 2" descr="http://romashka2015.ucoz.com/mozaika/8e713ffaa7d33b5152306f042ee098ee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7891" y="1749900"/>
            <a:ext cx="6062867" cy="4541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1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3391" y="436728"/>
            <a:ext cx="686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ИЗ ФЕТРА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romashka2015.ucoz.com/mozaika/1011686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391" y="1083059"/>
            <a:ext cx="7468436" cy="5332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0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http://romashka2015.ucoz.com/mozaika/p-iesa-tieriemok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861" y="995570"/>
            <a:ext cx="7400515" cy="55455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9427" y="23617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ИЗ ПЛАСТИКОВЫХ ЛОЖЕК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2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9492" y="259308"/>
            <a:ext cx="827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НА ПАЛОЧКАХ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romashka2015.ucoz.com/mozaika/4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962" y="1164946"/>
            <a:ext cx="7264653" cy="5616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436" y="382137"/>
            <a:ext cx="797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ИЗ ДИСКОВ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romashka2015.ucoz.com/mozaika/image-1-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596" y="1206915"/>
            <a:ext cx="7921626" cy="5534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1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206</Words>
  <Application>Microsoft Office PowerPoint</Application>
  <PresentationFormat>Широкоэкранный</PresentationFormat>
  <Paragraphs>39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Garamond</vt:lpstr>
      <vt:lpstr>Miama Nueva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2022-02-11T02:16:05Z</dcterms:created>
  <dcterms:modified xsi:type="dcterms:W3CDTF">2022-02-11T03:36:52Z</dcterms:modified>
</cp:coreProperties>
</file>