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7" r:id="rId4"/>
    <p:sldId id="258" r:id="rId5"/>
    <p:sldId id="260" r:id="rId6"/>
    <p:sldId id="259" r:id="rId7"/>
    <p:sldId id="266" r:id="rId8"/>
    <p:sldId id="261" r:id="rId9"/>
    <p:sldId id="262" r:id="rId10"/>
    <p:sldId id="263" r:id="rId11"/>
    <p:sldId id="264" r:id="rId12"/>
    <p:sldId id="267" r:id="rId13"/>
    <p:sldId id="268" r:id="rId14"/>
    <p:sldId id="280" r:id="rId15"/>
    <p:sldId id="269" r:id="rId16"/>
    <p:sldId id="270" r:id="rId17"/>
    <p:sldId id="271" r:id="rId18"/>
    <p:sldId id="272" r:id="rId19"/>
    <p:sldId id="285" r:id="rId20"/>
    <p:sldId id="273" r:id="rId21"/>
    <p:sldId id="274" r:id="rId22"/>
    <p:sldId id="281" r:id="rId23"/>
    <p:sldId id="282" r:id="rId24"/>
    <p:sldId id="284" r:id="rId25"/>
    <p:sldId id="286" r:id="rId26"/>
    <p:sldId id="287" r:id="rId27"/>
    <p:sldId id="288" r:id="rId28"/>
    <p:sldId id="289" r:id="rId29"/>
    <p:sldId id="283" r:id="rId30"/>
    <p:sldId id="27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4662" autoAdjust="0"/>
  </p:normalViewPr>
  <p:slideViewPr>
    <p:cSldViewPr>
      <p:cViewPr varScale="1">
        <p:scale>
          <a:sx n="70" d="100"/>
          <a:sy n="70" d="100"/>
        </p:scale>
        <p:origin x="-76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DE509-B84B-4600-B324-0D6D3C951948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607D-6ABE-46A4-B238-60CE81CCA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297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DE509-B84B-4600-B324-0D6D3C951948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607D-6ABE-46A4-B238-60CE81CCA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46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DE509-B84B-4600-B324-0D6D3C951948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607D-6ABE-46A4-B238-60CE81CCA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787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DE509-B84B-4600-B324-0D6D3C951948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607D-6ABE-46A4-B238-60CE81CCA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115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DE509-B84B-4600-B324-0D6D3C951948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607D-6ABE-46A4-B238-60CE81CCA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248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DE509-B84B-4600-B324-0D6D3C951948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607D-6ABE-46A4-B238-60CE81CCA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666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DE509-B84B-4600-B324-0D6D3C951948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607D-6ABE-46A4-B238-60CE81CCA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62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DE509-B84B-4600-B324-0D6D3C951948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607D-6ABE-46A4-B238-60CE81CCA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533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DE509-B84B-4600-B324-0D6D3C951948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607D-6ABE-46A4-B238-60CE81CCA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04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DE509-B84B-4600-B324-0D6D3C951948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607D-6ABE-46A4-B238-60CE81CCA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85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DE509-B84B-4600-B324-0D6D3C951948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607D-6ABE-46A4-B238-60CE81CCA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90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DE509-B84B-4600-B324-0D6D3C951948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D607D-6ABE-46A4-B238-60CE81CCA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580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8" t="11459" r="17873" b="31940"/>
          <a:stretch/>
        </p:blipFill>
        <p:spPr bwMode="auto">
          <a:xfrm>
            <a:off x="179512" y="116632"/>
            <a:ext cx="8799685" cy="561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3914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5" t="10547" r="17830" b="6245"/>
          <a:stretch/>
        </p:blipFill>
        <p:spPr bwMode="auto">
          <a:xfrm>
            <a:off x="107504" y="133892"/>
            <a:ext cx="8917606" cy="670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314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4" t="11328" r="18649" b="6311"/>
          <a:stretch/>
        </p:blipFill>
        <p:spPr bwMode="auto">
          <a:xfrm>
            <a:off x="0" y="17240"/>
            <a:ext cx="9000783" cy="684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450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2" t="18164" r="22391" b="522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415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2" t="18909" r="22379" b="6651"/>
          <a:stretch/>
        </p:blipFill>
        <p:spPr bwMode="auto">
          <a:xfrm>
            <a:off x="-108521" y="0"/>
            <a:ext cx="9377725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882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6" t="11134" r="17823" b="5446"/>
          <a:stretch/>
        </p:blipFill>
        <p:spPr bwMode="auto">
          <a:xfrm>
            <a:off x="0" y="-29146"/>
            <a:ext cx="9296934" cy="698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987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6" t="11465" r="18168" b="6250"/>
          <a:stretch/>
        </p:blipFill>
        <p:spPr bwMode="auto">
          <a:xfrm>
            <a:off x="0" y="29277"/>
            <a:ext cx="9144000" cy="681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064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6" t="12407" r="18808" b="9048"/>
          <a:stretch/>
        </p:blipFill>
        <p:spPr bwMode="auto">
          <a:xfrm>
            <a:off x="-163612" y="4214"/>
            <a:ext cx="9323724" cy="671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073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5" t="11133" r="18250" b="6964"/>
          <a:stretch/>
        </p:blipFill>
        <p:spPr bwMode="auto">
          <a:xfrm>
            <a:off x="2877" y="0"/>
            <a:ext cx="8022007" cy="599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745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6" t="12500" r="17753" b="6072"/>
          <a:stretch/>
        </p:blipFill>
        <p:spPr bwMode="auto">
          <a:xfrm>
            <a:off x="0" y="-22848"/>
            <a:ext cx="9057318" cy="662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355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4" t="16991" r="21877" b="8397"/>
          <a:stretch/>
        </p:blipFill>
        <p:spPr bwMode="auto">
          <a:xfrm>
            <a:off x="-45479" y="0"/>
            <a:ext cx="9217024" cy="6765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853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302359"/>
            <a:ext cx="813690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понятие глобальные компетенции стало актуальным для современной школы?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школы способствовать развитию глобальных компетенций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играет решающую роль в развитии глобальных компетенций молодых людей, может предоставить учащимся возможности изучить современные мировые события, которые оказывают влияние как на мировое сообщество так и на них самих. Педагоги могут научить детей как критически, эффективнее и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ответственней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цифровые источники информации и СМИ. 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Зачем нам глобальные компетенции?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жить в гармонии в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многонациональных (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мультикультурных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сообществах. Обучение глобальным компетенциям может повысить возможности трудоустройства. Эффективное общение и правильное поведение в разнообразных коллективах являются ключами к успеху на многих рабочих местах, и будут оставаться таковыми еще больше, поскольку технологии продолжают облегчать людям возможности связи по всему миру. </a:t>
            </a:r>
          </a:p>
        </p:txBody>
      </p:sp>
    </p:spTree>
    <p:extLst>
      <p:ext uri="{BB962C8B-B14F-4D97-AF65-F5344CB8AC3E}">
        <p14:creationId xmlns:p14="http://schemas.microsoft.com/office/powerpoint/2010/main" val="996668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6" t="11133" r="18192" b="6250"/>
          <a:stretch/>
        </p:blipFill>
        <p:spPr bwMode="auto">
          <a:xfrm>
            <a:off x="-1" y="0"/>
            <a:ext cx="9276523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105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6" t="10547" r="17898" b="6026"/>
          <a:stretch/>
        </p:blipFill>
        <p:spPr bwMode="auto">
          <a:xfrm>
            <a:off x="-16775" y="7307"/>
            <a:ext cx="913026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2817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6" t="10937" r="18338" b="6084"/>
          <a:stretch/>
        </p:blipFill>
        <p:spPr bwMode="auto">
          <a:xfrm>
            <a:off x="21311" y="0"/>
            <a:ext cx="8892479" cy="672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214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6" t="12501" r="22573" b="8395"/>
          <a:stretch/>
        </p:blipFill>
        <p:spPr bwMode="auto">
          <a:xfrm>
            <a:off x="-81493" y="33565"/>
            <a:ext cx="9144000" cy="703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8067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1" t="21094" r="21706" b="8789"/>
          <a:stretch/>
        </p:blipFill>
        <p:spPr bwMode="auto">
          <a:xfrm>
            <a:off x="179511" y="116632"/>
            <a:ext cx="9086447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602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4" t="16406" r="22875" b="16094"/>
          <a:stretch/>
        </p:blipFill>
        <p:spPr bwMode="auto">
          <a:xfrm>
            <a:off x="34536" y="277832"/>
            <a:ext cx="9109464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9164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3" t="17873" r="21166" b="6031"/>
          <a:stretch/>
        </p:blipFill>
        <p:spPr bwMode="auto">
          <a:xfrm>
            <a:off x="-77906" y="0"/>
            <a:ext cx="922190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9393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16601" r="21893" b="10355"/>
          <a:stretch/>
        </p:blipFill>
        <p:spPr bwMode="auto">
          <a:xfrm>
            <a:off x="755576" y="757238"/>
            <a:ext cx="7419433" cy="534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3139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4" t="16797" r="22379" b="7578"/>
          <a:stretch/>
        </p:blipFill>
        <p:spPr bwMode="auto">
          <a:xfrm>
            <a:off x="-1" y="0"/>
            <a:ext cx="9033791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035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6" t="10514" r="17728" b="9960"/>
          <a:stretch/>
        </p:blipFill>
        <p:spPr bwMode="auto">
          <a:xfrm>
            <a:off x="0" y="17578"/>
            <a:ext cx="9129742" cy="65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61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5" t="10822" r="18353" b="6576"/>
          <a:stretch/>
        </p:blipFill>
        <p:spPr bwMode="auto">
          <a:xfrm>
            <a:off x="0" y="12503"/>
            <a:ext cx="9136337" cy="684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3101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5" t="16211" r="21934" b="5719"/>
          <a:stretch/>
        </p:blipFill>
        <p:spPr bwMode="auto">
          <a:xfrm>
            <a:off x="0" y="-4913"/>
            <a:ext cx="9160479" cy="6962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50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2" t="23765" r="22747" b="8511"/>
          <a:stretch/>
        </p:blipFill>
        <p:spPr bwMode="auto">
          <a:xfrm>
            <a:off x="-180528" y="0"/>
            <a:ext cx="9505056" cy="683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972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6" t="9655" r="17903" b="6763"/>
          <a:stretch/>
        </p:blipFill>
        <p:spPr bwMode="auto">
          <a:xfrm>
            <a:off x="141302" y="-99392"/>
            <a:ext cx="8640960" cy="652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110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6" t="11718" r="18155" b="7226"/>
          <a:stretch/>
        </p:blipFill>
        <p:spPr bwMode="auto">
          <a:xfrm>
            <a:off x="0" y="-26617"/>
            <a:ext cx="9144000" cy="671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605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9" t="22656" r="22310" b="7400"/>
          <a:stretch/>
        </p:blipFill>
        <p:spPr bwMode="auto">
          <a:xfrm>
            <a:off x="232013" y="260648"/>
            <a:ext cx="8697676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737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6" t="10351" r="18052" b="6054"/>
          <a:stretch/>
        </p:blipFill>
        <p:spPr bwMode="auto">
          <a:xfrm>
            <a:off x="395536" y="0"/>
            <a:ext cx="8338716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187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6" t="10547" r="18153" b="7652"/>
          <a:stretch/>
        </p:blipFill>
        <p:spPr bwMode="auto">
          <a:xfrm>
            <a:off x="118687" y="116632"/>
            <a:ext cx="8845193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520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127</Words>
  <Application>Microsoft Office PowerPoint</Application>
  <PresentationFormat>Экран (4:3)</PresentationFormat>
  <Paragraphs>8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17</cp:revision>
  <dcterms:created xsi:type="dcterms:W3CDTF">2021-03-23T23:22:30Z</dcterms:created>
  <dcterms:modified xsi:type="dcterms:W3CDTF">2021-03-24T11:01:04Z</dcterms:modified>
</cp:coreProperties>
</file>